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82"/>
  </p:notesMasterIdLst>
  <p:sldIdLst>
    <p:sldId id="454" r:id="rId2"/>
    <p:sldId id="394" r:id="rId3"/>
    <p:sldId id="439" r:id="rId4"/>
    <p:sldId id="273" r:id="rId5"/>
    <p:sldId id="279" r:id="rId6"/>
    <p:sldId id="259" r:id="rId7"/>
    <p:sldId id="270" r:id="rId8"/>
    <p:sldId id="278" r:id="rId9"/>
    <p:sldId id="264" r:id="rId10"/>
    <p:sldId id="260" r:id="rId11"/>
    <p:sldId id="442" r:id="rId12"/>
    <p:sldId id="266" r:id="rId13"/>
    <p:sldId id="267" r:id="rId14"/>
    <p:sldId id="263" r:id="rId15"/>
    <p:sldId id="268" r:id="rId16"/>
    <p:sldId id="272" r:id="rId17"/>
    <p:sldId id="262" r:id="rId18"/>
    <p:sldId id="280" r:id="rId19"/>
    <p:sldId id="275" r:id="rId20"/>
    <p:sldId id="276" r:id="rId21"/>
    <p:sldId id="281" r:id="rId22"/>
    <p:sldId id="283" r:id="rId23"/>
    <p:sldId id="291" r:id="rId24"/>
    <p:sldId id="282" r:id="rId25"/>
    <p:sldId id="293" r:id="rId26"/>
    <p:sldId id="294" r:id="rId27"/>
    <p:sldId id="295" r:id="rId28"/>
    <p:sldId id="296" r:id="rId29"/>
    <p:sldId id="297" r:id="rId30"/>
    <p:sldId id="298" r:id="rId31"/>
    <p:sldId id="390" r:id="rId32"/>
    <p:sldId id="391" r:id="rId33"/>
    <p:sldId id="392" r:id="rId34"/>
    <p:sldId id="393" r:id="rId35"/>
    <p:sldId id="261" r:id="rId36"/>
    <p:sldId id="395" r:id="rId37"/>
    <p:sldId id="396" r:id="rId38"/>
    <p:sldId id="265" r:id="rId39"/>
    <p:sldId id="397" r:id="rId40"/>
    <p:sldId id="400" r:id="rId41"/>
    <p:sldId id="401" r:id="rId42"/>
    <p:sldId id="269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31" r:id="rId55"/>
    <p:sldId id="418" r:id="rId56"/>
    <p:sldId id="420" r:id="rId57"/>
    <p:sldId id="433" r:id="rId58"/>
    <p:sldId id="434" r:id="rId59"/>
    <p:sldId id="435" r:id="rId60"/>
    <p:sldId id="437" r:id="rId61"/>
    <p:sldId id="438" r:id="rId62"/>
    <p:sldId id="421" r:id="rId63"/>
    <p:sldId id="422" r:id="rId64"/>
    <p:sldId id="440" r:id="rId65"/>
    <p:sldId id="423" r:id="rId66"/>
    <p:sldId id="436" r:id="rId67"/>
    <p:sldId id="424" r:id="rId68"/>
    <p:sldId id="288" r:id="rId69"/>
    <p:sldId id="300" r:id="rId70"/>
    <p:sldId id="286" r:id="rId71"/>
    <p:sldId id="425" r:id="rId72"/>
    <p:sldId id="426" r:id="rId73"/>
    <p:sldId id="427" r:id="rId74"/>
    <p:sldId id="428" r:id="rId75"/>
    <p:sldId id="289" r:id="rId76"/>
    <p:sldId id="290" r:id="rId77"/>
    <p:sldId id="429" r:id="rId78"/>
    <p:sldId id="430" r:id="rId79"/>
    <p:sldId id="287" r:id="rId80"/>
    <p:sldId id="441" r:id="rId8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4E9D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9" autoAdjust="0"/>
    <p:restoredTop sz="85646" autoAdjust="0"/>
  </p:normalViewPr>
  <p:slideViewPr>
    <p:cSldViewPr snapToGrid="0">
      <p:cViewPr varScale="1">
        <p:scale>
          <a:sx n="70" d="100"/>
          <a:sy n="70" d="100"/>
        </p:scale>
        <p:origin x="45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7BCDBDC-927A-0745-B48F-0344D0E8A574}"/>
    <pc:docChg chg="undo custSel addSld delSld modSld sldOrd modMainMaster">
      <pc:chgData name="Khattab, Sherif" userId="c83b1e15-36f3-4f46-aceb-05aac24c545e" providerId="ADAL" clId="{C7BCDBDC-927A-0745-B48F-0344D0E8A574}" dt="2020-05-14T18:11:02.758" v="530"/>
      <pc:docMkLst>
        <pc:docMk/>
      </pc:docMkLst>
      <pc:sldChg chg="del">
        <pc:chgData name="Khattab, Sherif" userId="c83b1e15-36f3-4f46-aceb-05aac24c545e" providerId="ADAL" clId="{C7BCDBDC-927A-0745-B48F-0344D0E8A574}" dt="2020-05-14T17:47:44.760" v="1" actId="2696"/>
        <pc:sldMkLst>
          <pc:docMk/>
          <pc:sldMk cId="0" sldId="256"/>
        </pc:sldMkLst>
      </pc:sldChg>
      <pc:sldChg chg="addSp delSp modSp mod ord chgLayout">
        <pc:chgData name="Khattab, Sherif" userId="c83b1e15-36f3-4f46-aceb-05aac24c545e" providerId="ADAL" clId="{C7BCDBDC-927A-0745-B48F-0344D0E8A574}" dt="2020-05-14T17:58:58.108" v="317"/>
        <pc:sldMkLst>
          <pc:docMk/>
          <pc:sldMk cId="2973430081" sldId="259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73430081" sldId="259"/>
            <ac:spMk id="2" creationId="{8CDC5DB2-2B65-5241-9469-32A5667AFD5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73430081" sldId="259"/>
            <ac:spMk id="3" creationId="{6728F6AF-9502-1F4F-BE0F-11B3208AF56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73430081" sldId="259"/>
            <ac:spMk id="4" creationId="{83857384-411B-CE40-BA43-215C83D1A47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73430081" sldId="259"/>
            <ac:spMk id="5" creationId="{0A3DF278-AAC3-F74F-992A-2A7C14653DF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973430081" sldId="259"/>
            <ac:spMk id="6" creationId="{CEE3928F-2C55-B745-932D-08319091059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73430081" sldId="259"/>
            <ac:spMk id="7" creationId="{00AC550C-670E-9F42-9B0A-83338B208F5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73430081" sldId="259"/>
            <ac:spMk id="8" creationId="{CEAA650B-5959-7042-921D-9DA5FB2E74B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73430081" sldId="259"/>
            <ac:spMk id="6148" creationId="{CF3AE780-DF6C-C84C-B874-341E4A18974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73430081" sldId="259"/>
            <ac:spMk id="6149" creationId="{2B386C1B-6B95-7141-856A-76E43D752DA6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59:37.694" v="354" actId="20577"/>
        <pc:sldMkLst>
          <pc:docMk/>
          <pc:sldMk cId="1352614818" sldId="26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52614818" sldId="260"/>
            <ac:spMk id="2" creationId="{D94A413A-F380-754D-9007-E9A50BCB2D0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52614818" sldId="260"/>
            <ac:spMk id="3" creationId="{C7E9BE63-FA03-BE47-A2DF-F3EC945C7BB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52614818" sldId="260"/>
            <ac:spMk id="4" creationId="{C17AA376-9ECF-C549-AC20-5E4730557EA2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52614818" sldId="260"/>
            <ac:spMk id="5" creationId="{65C26ECD-E393-EA44-B5B0-ECB9FE16DF9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52614818" sldId="260"/>
            <ac:spMk id="21" creationId="{6002326B-1660-D042-9B45-323554E1AFB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52614818" sldId="260"/>
            <ac:spMk id="22" creationId="{309B2463-6EC9-8646-A346-A59B659D344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352614818" sldId="260"/>
            <ac:spMk id="23" creationId="{3ECFE383-32A3-9445-81D9-74C9DC3CFC4E}"/>
          </ac:spMkLst>
        </pc:spChg>
        <pc:spChg chg="mod ord">
          <ac:chgData name="Khattab, Sherif" userId="c83b1e15-36f3-4f46-aceb-05aac24c545e" providerId="ADAL" clId="{C7BCDBDC-927A-0745-B48F-0344D0E8A574}" dt="2020-05-14T17:59:37.694" v="354" actId="20577"/>
          <ac:spMkLst>
            <pc:docMk/>
            <pc:sldMk cId="1352614818" sldId="260"/>
            <ac:spMk id="7170" creationId="{991D1687-5C33-D247-A595-BBA43222F12E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52689567" sldId="26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2689567" sldId="261"/>
            <ac:spMk id="2" creationId="{41DF0C3D-2501-9844-888B-E358C263C19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2689567" sldId="261"/>
            <ac:spMk id="3" creationId="{E9EFD268-FBCB-AD4E-8C06-0C16322BB26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2689567" sldId="261"/>
            <ac:spMk id="4" creationId="{14F852B9-03B1-2347-9F36-4CD3DF6A6A0E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567" sldId="261"/>
            <ac:spMk id="5" creationId="{AFE72015-FEC5-7B43-A74F-ED46BC89B15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567" sldId="261"/>
            <ac:spMk id="6" creationId="{D9EB9508-40D4-2543-9CA7-45B0A933BD5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567" sldId="261"/>
            <ac:spMk id="7" creationId="{0B9AB9A8-3155-8A4F-8873-6B93E8FC954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52689567" sldId="261"/>
            <ac:spMk id="8" creationId="{0938A0B0-69C0-E444-A0D9-CDF45305D56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567" sldId="261"/>
            <ac:spMk id="8194" creationId="{DA6B6417-78C8-774A-B8A8-33719D64E3D6}"/>
          </ac:spMkLst>
        </pc:spChg>
      </pc:sldChg>
      <pc:sldChg chg="addSp delSp modSp mod ord modClrScheme chgLayout">
        <pc:chgData name="Khattab, Sherif" userId="c83b1e15-36f3-4f46-aceb-05aac24c545e" providerId="ADAL" clId="{C7BCDBDC-927A-0745-B48F-0344D0E8A574}" dt="2020-05-14T18:00:50.376" v="382"/>
        <pc:sldMkLst>
          <pc:docMk/>
          <pc:sldMk cId="4265946590" sldId="26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65946590" sldId="262"/>
            <ac:spMk id="2" creationId="{4C01F61B-302F-0345-B9DA-C8AEA025F81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65946590" sldId="262"/>
            <ac:spMk id="3" creationId="{1662B04B-8DCA-9D48-BB3A-A57881B2FB6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5946590" sldId="262"/>
            <ac:spMk id="4" creationId="{D4F31FEA-73C9-A84C-AC55-D973DDE4163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5946590" sldId="262"/>
            <ac:spMk id="5" creationId="{619ABCCF-24C1-8F47-B3B9-04F87ED5C3F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265946590" sldId="262"/>
            <ac:spMk id="6" creationId="{5CA91152-33DB-7C4F-8287-8DDAD6FF921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65946590" sldId="262"/>
            <ac:spMk id="7" creationId="{C702941B-A810-FF48-BC35-0B2EF2E090AF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5946590" sldId="262"/>
            <ac:spMk id="8" creationId="{936EC29D-7B22-C74A-AB3F-3864F14DAB0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5946590" sldId="262"/>
            <ac:spMk id="9218" creationId="{BBC44476-1053-BB49-9E3C-DE1A6C686935}"/>
          </ac:spMkLst>
        </pc:spChg>
      </pc:sldChg>
      <pc:sldChg chg="addSp delSp modSp mod ord modClrScheme chgLayout">
        <pc:chgData name="Khattab, Sherif" userId="c83b1e15-36f3-4f46-aceb-05aac24c545e" providerId="ADAL" clId="{C7BCDBDC-927A-0745-B48F-0344D0E8A574}" dt="2020-05-14T18:00:47.096" v="381"/>
        <pc:sldMkLst>
          <pc:docMk/>
          <pc:sldMk cId="2127177300" sldId="26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27177300" sldId="263"/>
            <ac:spMk id="2" creationId="{E32D3658-069E-854B-A5A6-854BECEC636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27177300" sldId="263"/>
            <ac:spMk id="3" creationId="{316F0852-4826-A14C-9A75-6D14CB90429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27177300" sldId="263"/>
            <ac:spMk id="4" creationId="{94ACC1D5-1CDC-8744-9EB3-1A57A7BE71D4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27177300" sldId="263"/>
            <ac:spMk id="5" creationId="{9B22909B-752D-1A4A-9BD0-AE164C261C6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27177300" sldId="263"/>
            <ac:spMk id="6" creationId="{9D57B227-BC76-BE47-A34E-3064B3A9E63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27177300" sldId="263"/>
            <ac:spMk id="7" creationId="{DBF8A689-4CC6-D045-BC41-B63EFA00BAD1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127177300" sldId="263"/>
            <ac:spMk id="8" creationId="{21F7D2E7-DC71-634C-8D4F-87FE2A90F81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27177300" sldId="263"/>
            <ac:spMk id="10242" creationId="{1E8A652F-6260-5449-B73D-6D107C6005FD}"/>
          </ac:spMkLst>
        </pc:spChg>
      </pc:sldChg>
      <pc:sldChg chg="addSp delSp modSp mod ord chgLayout">
        <pc:chgData name="Khattab, Sherif" userId="c83b1e15-36f3-4f46-aceb-05aac24c545e" providerId="ADAL" clId="{C7BCDBDC-927A-0745-B48F-0344D0E8A574}" dt="2020-05-14T17:57:02.520" v="283"/>
        <pc:sldMkLst>
          <pc:docMk/>
          <pc:sldMk cId="2796022272" sldId="264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96022272" sldId="264"/>
            <ac:spMk id="2" creationId="{543FEC6B-23A4-6D44-AE7B-DB976BED1B7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96022272" sldId="264"/>
            <ac:spMk id="3" creationId="{BE687E65-7053-D641-91B6-424523E7032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96022272" sldId="264"/>
            <ac:spMk id="4" creationId="{837651D8-F231-054A-B929-F885E6AE880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96022272" sldId="264"/>
            <ac:spMk id="5" creationId="{13E549D0-836F-6C48-BCDA-781970DB3B59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796022272" sldId="264"/>
            <ac:spMk id="6" creationId="{BE6746B4-E288-CA4D-84A7-5A63B60921E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96022272" sldId="264"/>
            <ac:spMk id="7" creationId="{6165490A-510E-1847-AEB5-C60B240A53E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96022272" sldId="264"/>
            <ac:spMk id="8" creationId="{89860549-FEC0-AE4B-AAFB-AA1B4AE476C7}"/>
          </ac:spMkLst>
        </pc:spChg>
        <pc:spChg chg="mod ord">
          <ac:chgData name="Khattab, Sherif" userId="c83b1e15-36f3-4f46-aceb-05aac24c545e" providerId="ADAL" clId="{C7BCDBDC-927A-0745-B48F-0344D0E8A574}" dt="2020-05-14T17:56:49.982" v="281" actId="20577"/>
          <ac:spMkLst>
            <pc:docMk/>
            <pc:sldMk cId="2796022272" sldId="264"/>
            <ac:spMk id="11270" creationId="{6CCA0628-C795-044F-93E0-C03DEE578E1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96022272" sldId="264"/>
            <ac:spMk id="11271" creationId="{1470883A-A7CA-FC4F-82B5-9101F62238B9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456314139" sldId="26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56314139" sldId="265"/>
            <ac:spMk id="2" creationId="{F1E7A888-55F0-E446-B632-1EF864F8AE0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56314139" sldId="265"/>
            <ac:spMk id="3" creationId="{4B8E4DF8-9FB4-BB4E-9512-1E0105B1A37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56314139" sldId="265"/>
            <ac:spMk id="4" creationId="{F9150C1D-6944-4C49-9839-44A9AD9BDE2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56314139" sldId="265"/>
            <ac:spMk id="5" creationId="{283C792E-C211-8549-9467-6A26ECE5624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456314139" sldId="265"/>
            <ac:spMk id="6" creationId="{F34DDEFB-3F5D-6C46-9496-AB59DA1FE97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56314139" sldId="265"/>
            <ac:spMk id="7" creationId="{1B647BCA-5D3F-324A-A05A-953C8B91C59B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56314139" sldId="265"/>
            <ac:spMk id="8" creationId="{6FBAFE0E-EB60-9E4E-9241-9347194F5AC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56314139" sldId="265"/>
            <ac:spMk id="12292" creationId="{1A4985FE-50FA-A74A-80FE-8C74B10C5820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8:00:25.418" v="379" actId="27636"/>
        <pc:sldMkLst>
          <pc:docMk/>
          <pc:sldMk cId="367907402" sldId="26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67907402" sldId="266"/>
            <ac:spMk id="2" creationId="{26F4900F-7AA4-F843-ACE6-04678E8395D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67907402" sldId="266"/>
            <ac:spMk id="3" creationId="{2577DA24-3A4E-3F43-9AD2-2DDE06977A5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67907402" sldId="266"/>
            <ac:spMk id="4" creationId="{B5B29025-5AF4-EF44-A348-64907CC6015B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67907402" sldId="266"/>
            <ac:spMk id="5" creationId="{2A6FA168-5F3D-A749-A6E0-9E5318C8943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67907402" sldId="266"/>
            <ac:spMk id="29" creationId="{306FCD5C-7B8F-3E4E-B6A4-C765047D027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67907402" sldId="266"/>
            <ac:spMk id="30" creationId="{CE1D0752-E5CF-FA47-8F59-4009B4B3E9E1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67907402" sldId="266"/>
            <ac:spMk id="31" creationId="{81D7D92C-BB20-B245-AADD-960E1C34EE70}"/>
          </ac:spMkLst>
        </pc:spChg>
        <pc:spChg chg="mod ord">
          <ac:chgData name="Khattab, Sherif" userId="c83b1e15-36f3-4f46-aceb-05aac24c545e" providerId="ADAL" clId="{C7BCDBDC-927A-0745-B48F-0344D0E8A574}" dt="2020-05-14T18:00:25.418" v="379" actId="27636"/>
          <ac:spMkLst>
            <pc:docMk/>
            <pc:sldMk cId="367907402" sldId="266"/>
            <ac:spMk id="13314" creationId="{A209F3EC-5572-B544-B4A2-49CAEE9204C0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4070714126" sldId="267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70714126" sldId="267"/>
            <ac:spMk id="2" creationId="{9DA1A09C-1B10-874C-9664-F25A96F78CF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70714126" sldId="267"/>
            <ac:spMk id="3" creationId="{E8361D97-26CC-034E-88C1-0E233E4B812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70714126" sldId="267"/>
            <ac:spMk id="4" creationId="{70251CE5-A196-6E47-AFD8-B3D1EF6088E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70714126" sldId="267"/>
            <ac:spMk id="5" creationId="{2A82CE70-4E88-0741-A1BA-DFCAC1E0953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070714126" sldId="267"/>
            <ac:spMk id="6" creationId="{2230FFF3-67A3-3B45-B80C-FF109A151C2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70714126" sldId="267"/>
            <ac:spMk id="7" creationId="{45EC2F2D-59D4-8349-9AEB-5FFBFA4ADE45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70714126" sldId="267"/>
            <ac:spMk id="8" creationId="{AF236C0C-DC69-7E48-BB13-EE62E6DCDA6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70714126" sldId="267"/>
            <ac:spMk id="14342" creationId="{980AC0A2-AF11-C949-BE1A-C88C5EB9DA3B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39.966" v="29" actId="20577"/>
        <pc:sldMkLst>
          <pc:docMk/>
          <pc:sldMk cId="1550009203" sldId="26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50009203" sldId="268"/>
            <ac:spMk id="2" creationId="{4DC5206D-A925-9446-A79A-8D54B189931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50009203" sldId="268"/>
            <ac:spMk id="3" creationId="{09D19E85-4E9C-D245-B510-64945B802E8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50009203" sldId="268"/>
            <ac:spMk id="4" creationId="{61369E39-034B-374E-85F7-29BE761BF926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50009203" sldId="268"/>
            <ac:spMk id="5" creationId="{6A01D861-1B1A-D34A-97B7-C6A01E30EB4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50009203" sldId="268"/>
            <ac:spMk id="7" creationId="{DE859824-A1FC-554C-9571-8F85BE08E44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50009203" sldId="268"/>
            <ac:spMk id="8" creationId="{9F4EDADC-967A-3340-9226-3492A7F87305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550009203" sldId="268"/>
            <ac:spMk id="9" creationId="{6E50A82F-487F-CD4F-BD6E-8233C773398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50009203" sldId="268"/>
            <ac:spMk id="15362" creationId="{E38B3C41-0103-5543-8987-55F5744AD1CF}"/>
          </ac:spMkLst>
        </pc:spChg>
        <pc:spChg chg="mod">
          <ac:chgData name="Khattab, Sherif" userId="c83b1e15-36f3-4f46-aceb-05aac24c545e" providerId="ADAL" clId="{C7BCDBDC-927A-0745-B48F-0344D0E8A574}" dt="2020-05-14T17:49:39.966" v="29" actId="20577"/>
          <ac:spMkLst>
            <pc:docMk/>
            <pc:sldMk cId="1550009203" sldId="268"/>
            <ac:spMk id="15367" creationId="{FF563D17-A91F-B643-9C3F-9BAF31923D6C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2:16.706" v="56" actId="1076"/>
        <pc:sldMkLst>
          <pc:docMk/>
          <pc:sldMk cId="2044985801" sldId="269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44985801" sldId="269"/>
            <ac:spMk id="2" creationId="{4993FE50-1E59-7743-80C8-79248FF76DA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44985801" sldId="269"/>
            <ac:spMk id="3" creationId="{2769B1DB-7242-3541-ACDA-E4DFCCDAC58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44985801" sldId="269"/>
            <ac:spMk id="4" creationId="{298A30B6-8492-4949-A72B-501BFE0D8FA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44985801" sldId="269"/>
            <ac:spMk id="5" creationId="{95111E52-CDAE-6547-8E97-6DB7E3ED5ED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44985801" sldId="269"/>
            <ac:spMk id="25" creationId="{FE2C3FED-3423-3C4F-8F36-C99DA8741DC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44985801" sldId="269"/>
            <ac:spMk id="26" creationId="{195CE87A-82F8-5743-9ADF-FE25CA67161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044985801" sldId="269"/>
            <ac:spMk id="27" creationId="{E2C72391-36AC-A94F-9575-506DCF4C083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44985801" sldId="269"/>
            <ac:spMk id="16390" creationId="{0D9043AF-927B-E541-BD85-44F419AC492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44985801" sldId="269"/>
            <ac:spMk id="16392" creationId="{FA7FBC1E-55EC-FF4F-B365-5D6964357AA6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393" creationId="{CCB32509-8435-4341-9D26-1921000E5317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394" creationId="{DE325E01-94DE-8F42-9299-74664B2E7B9A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395" creationId="{D681D6CB-F11A-3648-95DA-C9139BB5F15C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396" creationId="{CA40954A-1614-3E4E-BFA2-02965C4ED8A5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397" creationId="{1B55875E-B473-4A41-823D-E3E3EE91789D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402" creationId="{439C4469-D100-A84F-8153-1E5B82342B25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403" creationId="{9D4F10BE-C9CF-6B48-8066-76F7FF9CC67E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404" creationId="{FA92A0C7-0A5C-6741-9BCF-3750207D2466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406" creationId="{901CEBFD-50ED-624A-B154-BE91A074C9A3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407" creationId="{15AF6D78-1237-2A4E-8C95-790A2A03F877}"/>
          </ac:spMkLst>
        </pc:spChg>
        <pc:spChg chg="mod">
          <ac:chgData name="Khattab, Sherif" userId="c83b1e15-36f3-4f46-aceb-05aac24c545e" providerId="ADAL" clId="{C7BCDBDC-927A-0745-B48F-0344D0E8A574}" dt="2020-05-14T17:52:16.706" v="56" actId="1076"/>
          <ac:spMkLst>
            <pc:docMk/>
            <pc:sldMk cId="2044985801" sldId="269"/>
            <ac:spMk id="16408" creationId="{E5964A45-DE56-A64A-9BFA-21C41E565114}"/>
          </ac:spMkLst>
        </pc:sp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398" creationId="{ABCABA95-AFCC-8842-B549-77D5D837A589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399" creationId="{31039425-D739-FE48-A6FE-E6E7B4162F5E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00" creationId="{3A6C1982-8743-7C46-A827-9023DC91983F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09" creationId="{25E1705F-AD8B-D647-82B1-DC1E653B58CD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10" creationId="{878D977D-00CC-CF42-88D7-B43328AD1544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11" creationId="{A70AB308-39B3-1841-9061-D32BABA6375E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12" creationId="{409A5859-E147-B143-A1B0-A8CE756B4B7A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13" creationId="{6FD14FC4-B5BA-8144-90B0-B5A0E4D604FA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14" creationId="{FDBF3BF7-9BE6-6B48-BA21-29E995789171}"/>
          </ac:cxnSpMkLst>
        </pc:cxnChg>
        <pc:cxnChg chg="mod">
          <ac:chgData name="Khattab, Sherif" userId="c83b1e15-36f3-4f46-aceb-05aac24c545e" providerId="ADAL" clId="{C7BCDBDC-927A-0745-B48F-0344D0E8A574}" dt="2020-05-14T17:52:16.706" v="56" actId="1076"/>
          <ac:cxnSpMkLst>
            <pc:docMk/>
            <pc:sldMk cId="2044985801" sldId="269"/>
            <ac:cxnSpMk id="16415" creationId="{4C90900C-4242-3846-9AF9-21A5F11FFF86}"/>
          </ac:cxnSpMkLst>
        </pc:cxnChg>
      </pc:sldChg>
      <pc:sldChg chg="addSp delSp modSp mod ord modClrScheme chgLayout">
        <pc:chgData name="Khattab, Sherif" userId="c83b1e15-36f3-4f46-aceb-05aac24c545e" providerId="ADAL" clId="{C7BCDBDC-927A-0745-B48F-0344D0E8A574}" dt="2020-05-14T18:01:45.932" v="385"/>
        <pc:sldMkLst>
          <pc:docMk/>
          <pc:sldMk cId="1729386578" sldId="27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29386578" sldId="270"/>
            <ac:spMk id="2" creationId="{0651B65D-675D-8542-B2EA-6746829A083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29386578" sldId="270"/>
            <ac:spMk id="3" creationId="{B820E99C-C43D-C648-829F-97F9C738805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29386578" sldId="270"/>
            <ac:spMk id="4" creationId="{84E6DB64-D7C8-2347-99AA-A71EE8534B12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29386578" sldId="270"/>
            <ac:spMk id="5" creationId="{5DE6ECA2-1D35-A74A-BB7F-73D8265CD8E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29386578" sldId="270"/>
            <ac:spMk id="13" creationId="{FC5B5340-FDB5-FC4B-BD14-FA1AC5B413B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29386578" sldId="270"/>
            <ac:spMk id="14" creationId="{EF451F94-CA00-7440-8CF2-E51039E8DBC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729386578" sldId="270"/>
            <ac:spMk id="15" creationId="{8A6518C7-1DF2-034F-A46D-8135F2933EC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29386578" sldId="270"/>
            <ac:spMk id="17410" creationId="{7A9A1425-4874-F04C-B2D5-BBA7B80EAF14}"/>
          </ac:spMkLst>
        </pc:spChg>
      </pc:sldChg>
      <pc:sldChg chg="addSp delSp modSp mod ord chgLayout">
        <pc:chgData name="Khattab, Sherif" userId="c83b1e15-36f3-4f46-aceb-05aac24c545e" providerId="ADAL" clId="{C7BCDBDC-927A-0745-B48F-0344D0E8A574}" dt="2020-05-14T18:02:02.099" v="386"/>
        <pc:sldMkLst>
          <pc:docMk/>
          <pc:sldMk cId="2662960767" sldId="27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662960767" sldId="272"/>
            <ac:spMk id="2" creationId="{F163C938-E3C5-B442-A56D-32263210B0C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662960767" sldId="272"/>
            <ac:spMk id="3" creationId="{39C208AB-AFA9-244A-ACF5-5E325CBD839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662960767" sldId="272"/>
            <ac:spMk id="4" creationId="{E1FE861E-E69E-B64E-B897-05D948A35AA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662960767" sldId="272"/>
            <ac:spMk id="5" creationId="{4BAB2AE9-9088-2440-9DAC-E80E1C90462D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662960767" sldId="272"/>
            <ac:spMk id="6" creationId="{84B2FCE4-A5B4-814D-83AC-5E7D8D2E0B5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662960767" sldId="272"/>
            <ac:spMk id="7" creationId="{B28E2FE6-BC0A-6440-BC2A-17067E31701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662960767" sldId="272"/>
            <ac:spMk id="8" creationId="{BDEDBACC-87EC-B34E-978C-B73E8E3077E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662960767" sldId="272"/>
            <ac:spMk id="19460" creationId="{8C7999BE-6905-2649-BC4B-3702934C0A3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662960767" sldId="272"/>
            <ac:spMk id="19461" creationId="{4A5E41C2-AB4F-E34E-8F6A-33261E992D8A}"/>
          </ac:spMkLst>
        </pc:spChg>
      </pc:sldChg>
      <pc:sldChg chg="addSp delSp modSp mod ord chgLayout">
        <pc:chgData name="Khattab, Sherif" userId="c83b1e15-36f3-4f46-aceb-05aac24c545e" providerId="ADAL" clId="{C7BCDBDC-927A-0745-B48F-0344D0E8A574}" dt="2020-05-14T17:54:46.332" v="146"/>
        <pc:sldMkLst>
          <pc:docMk/>
          <pc:sldMk cId="2818321418" sldId="27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18321418" sldId="273"/>
            <ac:spMk id="2" creationId="{D271E9EA-50C6-7345-A310-6108948D574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18321418" sldId="273"/>
            <ac:spMk id="3" creationId="{448E13E6-7F82-9A4B-AEAD-810524C9879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18321418" sldId="273"/>
            <ac:spMk id="4" creationId="{9F80DAC1-1CCE-DF47-A3CF-1DC86E1A536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18321418" sldId="273"/>
            <ac:spMk id="5" creationId="{D0146A51-374C-1649-9F4F-B2FC896EF6F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18321418" sldId="273"/>
            <ac:spMk id="23" creationId="{664E27F3-AEB6-9747-B59C-CD420DB7C9A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18321418" sldId="273"/>
            <ac:spMk id="24" creationId="{F5E0D516-0CFF-E64D-B4B8-84B23C6270A2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818321418" sldId="273"/>
            <ac:spMk id="25" creationId="{D2FE7FDA-BF5A-0843-89B7-410E8E3E3D0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18321418" sldId="273"/>
            <ac:spMk id="20486" creationId="{297EF9EC-5F00-0543-A5C8-EC38AAEBD23F}"/>
          </ac:spMkLst>
        </pc:spChg>
        <pc:spChg chg="mod ord">
          <ac:chgData name="Khattab, Sherif" userId="c83b1e15-36f3-4f46-aceb-05aac24c545e" providerId="ADAL" clId="{C7BCDBDC-927A-0745-B48F-0344D0E8A574}" dt="2020-05-14T17:50:02.108" v="30" actId="14100"/>
          <ac:spMkLst>
            <pc:docMk/>
            <pc:sldMk cId="2818321418" sldId="273"/>
            <ac:spMk id="20487" creationId="{14F4AAF7-0F62-5C44-AE55-5FA15572ED5C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911640770" sldId="27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11640770" sldId="275"/>
            <ac:spMk id="2" creationId="{28D9D5EC-3794-1A4F-8917-FA96C4D15CD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11640770" sldId="275"/>
            <ac:spMk id="3" creationId="{402CEC5D-C334-764B-A3DB-AC204C1E93F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11640770" sldId="275"/>
            <ac:spMk id="4" creationId="{74CD275D-B3C3-C943-BFB7-B5AE6E694D9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11640770" sldId="275"/>
            <ac:spMk id="6" creationId="{4D49B2E6-165A-0742-AC7A-9AF0D50D4B5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11640770" sldId="275"/>
            <ac:spMk id="7" creationId="{06E0E2FA-0383-064B-8C7B-66B156C8F3DB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911640770" sldId="275"/>
            <ac:spMk id="8" creationId="{69C64E63-914F-C347-8026-18533B7CC26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11640770" sldId="275"/>
            <ac:spMk id="22530" creationId="{FBD5CA7B-15BA-5C4B-B484-B561FD2BABA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11640770" sldId="275"/>
            <ac:spMk id="22531" creationId="{C41078EE-6E1D-4342-AF50-5F665228142A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2720762419" sldId="27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20762419" sldId="276"/>
            <ac:spMk id="2" creationId="{2A2D2440-C8D5-4647-ABF5-8F10738BC67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20762419" sldId="276"/>
            <ac:spMk id="3" creationId="{21034F3D-CD3B-A745-BC5B-E2F766E8131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20762419" sldId="276"/>
            <ac:spMk id="4" creationId="{B2F2A34F-ACC5-6F4A-B80F-DA527B46289B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20762419" sldId="276"/>
            <ac:spMk id="5" creationId="{99F42258-72E3-B940-B57A-31856EB649B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20762419" sldId="276"/>
            <ac:spMk id="41" creationId="{4CF5C0F8-3994-6041-8E87-4E399E22903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20762419" sldId="276"/>
            <ac:spMk id="42" creationId="{FBB2C0C2-052E-7F42-9C9D-C95BF08575AD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720762419" sldId="276"/>
            <ac:spMk id="43" creationId="{F88D9A9A-28D1-E348-A0A2-67FC80E1C2C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20762419" sldId="276"/>
            <ac:spMk id="23558" creationId="{734621EF-0303-2042-9D06-BC2D211F4122}"/>
          </ac:spMkLst>
        </pc:spChg>
      </pc:sldChg>
      <pc:sldChg chg="addSp delSp modSp mod ord modClrScheme chgLayout">
        <pc:chgData name="Khattab, Sherif" userId="c83b1e15-36f3-4f46-aceb-05aac24c545e" providerId="ADAL" clId="{C7BCDBDC-927A-0745-B48F-0344D0E8A574}" dt="2020-05-14T18:02:26.153" v="387"/>
        <pc:sldMkLst>
          <pc:docMk/>
          <pc:sldMk cId="1176042509" sldId="27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76042509" sldId="278"/>
            <ac:spMk id="2" creationId="{A967A695-5088-B243-8B79-DD7F1866535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76042509" sldId="278"/>
            <ac:spMk id="3" creationId="{4C7B8394-FC2B-244C-83A4-A24BDC92059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76042509" sldId="278"/>
            <ac:spMk id="4" creationId="{63DA615C-9A73-F54C-8B38-296DC493116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76042509" sldId="278"/>
            <ac:spMk id="5" creationId="{3D296FD9-C330-494C-AC94-F371A48E869D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176042509" sldId="278"/>
            <ac:spMk id="6" creationId="{6758B927-791E-7B45-AAD5-1F871C508A9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76042509" sldId="278"/>
            <ac:spMk id="7" creationId="{9D133491-073E-F242-82A3-9C7554FBFE45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76042509" sldId="278"/>
            <ac:spMk id="8" creationId="{7A4D9769-C454-D344-9967-02E69C9E0D5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76042509" sldId="278"/>
            <ac:spMk id="25602" creationId="{45A3118C-07C4-BF49-B3BD-D9D628A46073}"/>
          </ac:spMkLst>
        </pc:spChg>
      </pc:sldChg>
      <pc:sldChg chg="addSp delSp modSp mod ord chgLayout">
        <pc:chgData name="Khattab, Sherif" userId="c83b1e15-36f3-4f46-aceb-05aac24c545e" providerId="ADAL" clId="{C7BCDBDC-927A-0745-B48F-0344D0E8A574}" dt="2020-05-14T17:58:35.798" v="316"/>
        <pc:sldMkLst>
          <pc:docMk/>
          <pc:sldMk cId="2024907787" sldId="279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24907787" sldId="279"/>
            <ac:spMk id="2" creationId="{65CAF497-F7B1-F243-AB01-66E2B2FBA73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24907787" sldId="279"/>
            <ac:spMk id="3" creationId="{C4BAF7FE-F7EA-AF43-9145-E7AB7D7CBE3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24907787" sldId="279"/>
            <ac:spMk id="4" creationId="{8B185D37-076C-6047-8285-A13D3484968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24907787" sldId="279"/>
            <ac:spMk id="5" creationId="{4E1C5E49-E14F-7143-9B27-EBE11A2607E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24907787" sldId="279"/>
            <ac:spMk id="17" creationId="{B50B40A2-2B6C-BB4C-864D-3B264814E21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24907787" sldId="279"/>
            <ac:spMk id="18" creationId="{E342A218-036A-4244-A8F7-34E4E5F520A4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024907787" sldId="279"/>
            <ac:spMk id="19" creationId="{8F2178B7-763E-9C44-BB11-96FCDECC3E2F}"/>
          </ac:spMkLst>
        </pc:spChg>
        <pc:spChg chg="mod ord">
          <ac:chgData name="Khattab, Sherif" userId="c83b1e15-36f3-4f46-aceb-05aac24c545e" providerId="ADAL" clId="{C7BCDBDC-927A-0745-B48F-0344D0E8A574}" dt="2020-05-14T17:58:11.757" v="315" actId="20577"/>
          <ac:spMkLst>
            <pc:docMk/>
            <pc:sldMk cId="2024907787" sldId="279"/>
            <ac:spMk id="31746" creationId="{AD6BD7BF-D0D2-864C-B33B-A18C5C2D42C7}"/>
          </ac:spMkLst>
        </pc:spChg>
        <pc:spChg chg="mod ord">
          <ac:chgData name="Khattab, Sherif" userId="c83b1e15-36f3-4f46-aceb-05aac24c545e" providerId="ADAL" clId="{C7BCDBDC-927A-0745-B48F-0344D0E8A574}" dt="2020-05-14T17:56:20.579" v="262" actId="27636"/>
          <ac:spMkLst>
            <pc:docMk/>
            <pc:sldMk cId="2024907787" sldId="279"/>
            <ac:spMk id="31747" creationId="{B3DCDC82-4DC0-A840-9B94-D67003750C25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662896871" sldId="28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62896871" sldId="280"/>
            <ac:spMk id="2" creationId="{D9546EA4-3EEC-BF4C-B571-22A150CFC5C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62896871" sldId="280"/>
            <ac:spMk id="3" creationId="{6A50668C-9855-E443-84A3-A249E6A87E7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62896871" sldId="280"/>
            <ac:spMk id="4" creationId="{A90EFDB5-C713-A843-8762-825A273E8422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62896871" sldId="280"/>
            <ac:spMk id="5" creationId="{F05DF035-3E02-1246-8A5A-CD0DE11F316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62896871" sldId="280"/>
            <ac:spMk id="7" creationId="{B357D48B-4C41-E74C-9FCD-BFF43D77335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62896871" sldId="280"/>
            <ac:spMk id="8" creationId="{8CBDE24D-1A2C-FE46-AAB1-E23FBF8E9D7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662896871" sldId="280"/>
            <ac:spMk id="9" creationId="{627335C3-CF98-F845-A58C-21C4448A3CB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62896871" sldId="280"/>
            <ac:spMk id="41986" creationId="{4FDC4081-247B-8640-99D8-E507912A4383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0:17.143" v="32" actId="27636"/>
        <pc:sldMkLst>
          <pc:docMk/>
          <pc:sldMk cId="2113880437" sldId="28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13880437" sldId="281"/>
            <ac:spMk id="2" creationId="{9C09CC7E-F80A-1F42-BBD6-D6EE7041300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13880437" sldId="281"/>
            <ac:spMk id="3" creationId="{140299B9-EE72-2D4D-94E5-1B717E04B05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13880437" sldId="281"/>
            <ac:spMk id="4" creationId="{78E7062A-B7BE-664F-A31B-4EF0C9C111F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13880437" sldId="281"/>
            <ac:spMk id="5" creationId="{F72FE743-02BA-044E-8E7D-CFE07B9851E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13880437" sldId="281"/>
            <ac:spMk id="70" creationId="{C62CFE0A-13D5-EC4F-A7AF-54DFE0FD632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13880437" sldId="281"/>
            <ac:spMk id="71" creationId="{2F11F0F2-FAFA-5540-9F0F-84BB28B945C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113880437" sldId="281"/>
            <ac:spMk id="72" creationId="{E34F7CCA-AFFA-844B-A54A-6244878B3E1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13880437" sldId="281"/>
            <ac:spMk id="49155" creationId="{DC2B9783-9E43-2D40-A135-B2514A893FB1}"/>
          </ac:spMkLst>
        </pc:spChg>
        <pc:spChg chg="mod ord">
          <ac:chgData name="Khattab, Sherif" userId="c83b1e15-36f3-4f46-aceb-05aac24c545e" providerId="ADAL" clId="{C7BCDBDC-927A-0745-B48F-0344D0E8A574}" dt="2020-05-14T17:50:17.143" v="32" actId="27636"/>
          <ac:spMkLst>
            <pc:docMk/>
            <pc:sldMk cId="2113880437" sldId="281"/>
            <ac:spMk id="49221" creationId="{9431478F-568E-2C45-B598-61FC7E37FBA1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257687072" sldId="28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7687072" sldId="282"/>
            <ac:spMk id="2" creationId="{880ECDBB-6F0C-AD41-935A-7B091B90480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7687072" sldId="282"/>
            <ac:spMk id="3" creationId="{A04E8C9A-A60D-7643-9D33-B23B19294E5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7687072" sldId="282"/>
            <ac:spMk id="4" creationId="{ECAA2A5E-B4AC-8B47-9E5E-8A3B2C849078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7687072" sldId="282"/>
            <ac:spMk id="5" creationId="{00C342CB-A5CE-9C42-9C69-AE552680BEF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57687072" sldId="282"/>
            <ac:spMk id="57" creationId="{E3CD4DDE-0B90-1A46-A7CE-002980B7791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57687072" sldId="282"/>
            <ac:spMk id="58" creationId="{8B0B9FD0-F70F-644D-9C9F-0B6A20D6B76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257687072" sldId="282"/>
            <ac:spMk id="59" creationId="{FCA73ED2-0B44-5749-AD33-2886C5C041F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57687072" sldId="282"/>
            <ac:spMk id="50178" creationId="{58B04E9E-FB8D-FF40-86D9-E3D3BC7BF64C}"/>
          </ac:spMkLst>
        </pc:spChg>
        <pc:graphicFrameChg chg="mod ord modGraphic">
          <ac:chgData name="Khattab, Sherif" userId="c83b1e15-36f3-4f46-aceb-05aac24c545e" providerId="ADAL" clId="{C7BCDBDC-927A-0745-B48F-0344D0E8A574}" dt="2020-05-14T17:49:11.609" v="23" actId="700"/>
          <ac:graphicFrameMkLst>
            <pc:docMk/>
            <pc:sldMk cId="3257687072" sldId="282"/>
            <ac:graphicFrameMk id="50252" creationId="{A839B2A5-CECD-9A4B-A877-834A683F79D1}"/>
          </ac:graphicFrameMkLst>
        </pc:graphicFrameChg>
      </pc:sldChg>
      <pc:sldChg chg="addSp delSp modSp mod ord chgLayout">
        <pc:chgData name="Khattab, Sherif" userId="c83b1e15-36f3-4f46-aceb-05aac24c545e" providerId="ADAL" clId="{C7BCDBDC-927A-0745-B48F-0344D0E8A574}" dt="2020-05-14T18:05:22.069" v="398"/>
        <pc:sldMkLst>
          <pc:docMk/>
          <pc:sldMk cId="4284931241" sldId="28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84931241" sldId="283"/>
            <ac:spMk id="2" creationId="{F7512CE5-670D-9148-9AD1-49FA56387B8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84931241" sldId="283"/>
            <ac:spMk id="3" creationId="{9DFB72CF-FA65-B44A-AF1F-B69ED7E150F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84931241" sldId="283"/>
            <ac:spMk id="4" creationId="{37427B87-B5FF-DE47-A656-04C5BA78E62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84931241" sldId="283"/>
            <ac:spMk id="5" creationId="{76897C95-4B8F-BD40-9C24-FBAC9FF5F2A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84931241" sldId="283"/>
            <ac:spMk id="6" creationId="{FAA3931B-CDC1-ED44-8781-3FBCB8646B27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284931241" sldId="283"/>
            <ac:spMk id="7" creationId="{65F6BFE4-58C8-9D46-8F3B-F6397D0D00B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84931241" sldId="283"/>
            <ac:spMk id="8" creationId="{493AF9CF-6AF9-6B4C-BE8F-AE0DE414CEE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84931241" sldId="283"/>
            <ac:spMk id="51202" creationId="{A19E25FD-9722-8040-A3C7-DB914B61D70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84931241" sldId="283"/>
            <ac:spMk id="51203" creationId="{D75F1B3E-40A9-7340-9728-9196016F440A}"/>
          </ac:spMkLst>
        </pc:spChg>
      </pc:sldChg>
      <pc:sldChg chg="add">
        <pc:chgData name="Khattab, Sherif" userId="c83b1e15-36f3-4f46-aceb-05aac24c545e" providerId="ADAL" clId="{C7BCDBDC-927A-0745-B48F-0344D0E8A574}" dt="2020-05-14T18:04:22.747" v="394"/>
        <pc:sldMkLst>
          <pc:docMk/>
          <pc:sldMk cId="3678700985" sldId="286"/>
        </pc:sldMkLst>
      </pc:sldChg>
      <pc:sldChg chg="addSp delSp modSp del mod ord modClrScheme chgLayout">
        <pc:chgData name="Khattab, Sherif" userId="c83b1e15-36f3-4f46-aceb-05aac24c545e" providerId="ADAL" clId="{C7BCDBDC-927A-0745-B48F-0344D0E8A574}" dt="2020-05-14T18:04:10.212" v="393" actId="2696"/>
        <pc:sldMkLst>
          <pc:docMk/>
          <pc:sldMk cId="4158497894" sldId="28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58497894" sldId="286"/>
            <ac:spMk id="2" creationId="{3E4D4167-8572-6842-A178-0A7532576F1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58497894" sldId="286"/>
            <ac:spMk id="3" creationId="{46A33D76-041E-7543-BBCD-50BA73867FD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58497894" sldId="286"/>
            <ac:spMk id="4" creationId="{CF7393FC-B095-BF46-A86D-A14CCEFA6EC8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58497894" sldId="286"/>
            <ac:spMk id="5" creationId="{4C556621-1781-F744-811B-7FE263A5144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58497894" sldId="286"/>
            <ac:spMk id="61" creationId="{8123B85F-39DB-7448-8FF8-7A346A38BB6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58497894" sldId="286"/>
            <ac:spMk id="62" creationId="{AE17F9F1-0D10-0F42-A92D-FF5160587925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158497894" sldId="286"/>
            <ac:spMk id="63" creationId="{759B40F5-BD26-B543-BB50-FB11A821F82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58497894" sldId="286"/>
            <ac:spMk id="55298" creationId="{34C935F7-1A20-1F46-AE93-901D50158849}"/>
          </ac:spMkLst>
        </pc:spChg>
      </pc:sldChg>
      <pc:sldChg chg="addSp delSp modSp del mod chgLayout">
        <pc:chgData name="Khattab, Sherif" userId="c83b1e15-36f3-4f46-aceb-05aac24c545e" providerId="ADAL" clId="{C7BCDBDC-927A-0745-B48F-0344D0E8A574}" dt="2020-05-14T18:04:38.093" v="395" actId="2696"/>
        <pc:sldMkLst>
          <pc:docMk/>
          <pc:sldMk cId="2195133489" sldId="287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95133489" sldId="287"/>
            <ac:spMk id="2" creationId="{2D2B3EA6-2B79-E94B-B3B6-D45F1C33327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95133489" sldId="287"/>
            <ac:spMk id="3" creationId="{60E14D03-6B6D-EE4D-B69F-39D5B33D344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95133489" sldId="287"/>
            <ac:spMk id="4" creationId="{9B1EAFE7-4FD7-9743-A75C-CF834E2F804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95133489" sldId="287"/>
            <ac:spMk id="5" creationId="{4645E352-8A4A-7549-8D33-8CA751C07CA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95133489" sldId="287"/>
            <ac:spMk id="6" creationId="{C6AB88E5-4C07-7541-864B-FE731F18F03D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195133489" sldId="287"/>
            <ac:spMk id="7" creationId="{B0E4FAD2-7BF2-9E42-A730-E222539B6CF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95133489" sldId="287"/>
            <ac:spMk id="8" creationId="{310B3730-BF0C-8447-BC25-530405D3EC0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95133489" sldId="287"/>
            <ac:spMk id="57346" creationId="{9FB614E8-BC26-E24B-82DB-C538F78AEBB6}"/>
          </ac:spMkLst>
        </pc:spChg>
        <pc:spChg chg="mod ord">
          <ac:chgData name="Khattab, Sherif" userId="c83b1e15-36f3-4f46-aceb-05aac24c545e" providerId="ADAL" clId="{C7BCDBDC-927A-0745-B48F-0344D0E8A574}" dt="2020-05-14T17:50:34.183" v="35" actId="27636"/>
          <ac:spMkLst>
            <pc:docMk/>
            <pc:sldMk cId="2195133489" sldId="287"/>
            <ac:spMk id="57349" creationId="{361C2490-091A-8141-94C4-0CAC9A880438}"/>
          </ac:spMkLst>
        </pc:spChg>
        <pc:picChg chg="mod">
          <ac:chgData name="Khattab, Sherif" userId="c83b1e15-36f3-4f46-aceb-05aac24c545e" providerId="ADAL" clId="{C7BCDBDC-927A-0745-B48F-0344D0E8A574}" dt="2020-05-14T17:50:37.152" v="36" actId="1076"/>
          <ac:picMkLst>
            <pc:docMk/>
            <pc:sldMk cId="2195133489" sldId="287"/>
            <ac:picMk id="57347" creationId="{BED97B4D-E23C-6B48-9049-10D44A92FB0B}"/>
          </ac:picMkLst>
        </pc:picChg>
      </pc:sldChg>
      <pc:sldChg chg="add">
        <pc:chgData name="Khattab, Sherif" userId="c83b1e15-36f3-4f46-aceb-05aac24c545e" providerId="ADAL" clId="{C7BCDBDC-927A-0745-B48F-0344D0E8A574}" dt="2020-05-14T18:04:43.307" v="396"/>
        <pc:sldMkLst>
          <pc:docMk/>
          <pc:sldMk cId="3720210171" sldId="287"/>
        </pc:sldMkLst>
      </pc:sldChg>
      <pc:sldChg chg="addSp delSp modSp del mod chgLayout">
        <pc:chgData name="Khattab, Sherif" userId="c83b1e15-36f3-4f46-aceb-05aac24c545e" providerId="ADAL" clId="{C7BCDBDC-927A-0745-B48F-0344D0E8A574}" dt="2020-05-14T18:04:10.159" v="392" actId="2696"/>
        <pc:sldMkLst>
          <pc:docMk/>
          <pc:sldMk cId="892469249" sldId="28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92469249" sldId="288"/>
            <ac:spMk id="2" creationId="{34B45396-C25A-F24C-B45B-374B4044741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92469249" sldId="288"/>
            <ac:spMk id="3" creationId="{60D7274E-6E10-AE43-8D00-1B57B9EEA1B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92469249" sldId="288"/>
            <ac:spMk id="4" creationId="{41D7C2E5-EEC7-694B-9F34-87B0F9EF5E9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92469249" sldId="288"/>
            <ac:spMk id="5" creationId="{86085013-60EB-0849-B189-59E8C334811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92469249" sldId="288"/>
            <ac:spMk id="7" creationId="{AD5FC20C-D0B9-514E-8657-369F1D5BDD2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92469249" sldId="288"/>
            <ac:spMk id="8" creationId="{683EF014-A814-BE4B-AFC9-FF2504534F71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892469249" sldId="288"/>
            <ac:spMk id="9" creationId="{5AD4B55D-B269-C449-B90A-8CEE8C2D5F4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92469249" sldId="288"/>
            <ac:spMk id="59394" creationId="{7EB213CC-89FE-7B40-99B4-F7D70A5093A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92469249" sldId="288"/>
            <ac:spMk id="59396" creationId="{E5F249CF-649D-0843-A449-0DBEA31D3163}"/>
          </ac:spMkLst>
        </pc:spChg>
      </pc:sldChg>
      <pc:sldChg chg="add">
        <pc:chgData name="Khattab, Sherif" userId="c83b1e15-36f3-4f46-aceb-05aac24c545e" providerId="ADAL" clId="{C7BCDBDC-927A-0745-B48F-0344D0E8A574}" dt="2020-05-14T18:04:22.747" v="394"/>
        <pc:sldMkLst>
          <pc:docMk/>
          <pc:sldMk cId="1585906518" sldId="288"/>
        </pc:sldMkLst>
      </pc:sldChg>
      <pc:sldChg chg="addSp delSp modSp del mod chgLayout">
        <pc:chgData name="Khattab, Sherif" userId="c83b1e15-36f3-4f46-aceb-05aac24c545e" providerId="ADAL" clId="{C7BCDBDC-927A-0745-B48F-0344D0E8A574}" dt="2020-05-14T18:03:42.619" v="389" actId="2696"/>
        <pc:sldMkLst>
          <pc:docMk/>
          <pc:sldMk cId="3223267667" sldId="289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267667" sldId="289"/>
            <ac:spMk id="2" creationId="{2D8F40F4-D242-EF46-B200-D05845C5860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267667" sldId="289"/>
            <ac:spMk id="3" creationId="{05E297D9-2E8A-074B-A69E-3202DA01E65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267667" sldId="289"/>
            <ac:spMk id="4" creationId="{02902A51-9810-1847-9214-BA804937C62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267667" sldId="289"/>
            <ac:spMk id="5" creationId="{7767E89A-6125-F342-B972-08A441DF2E7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267667" sldId="289"/>
            <ac:spMk id="6" creationId="{798EEB5C-E4AA-D545-8903-B48F0C621EEC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223267667" sldId="289"/>
            <ac:spMk id="7" creationId="{6FD39713-0C13-7748-9F13-B3A8CE31A94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267667" sldId="289"/>
            <ac:spMk id="8" creationId="{06026009-FB66-2643-A118-77FEECDEF4A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267667" sldId="289"/>
            <ac:spMk id="60418" creationId="{7626A07E-E575-694A-BEFD-82BB8B4DACD6}"/>
          </ac:spMkLst>
        </pc:spChg>
        <pc:spChg chg="mod ord">
          <ac:chgData name="Khattab, Sherif" userId="c83b1e15-36f3-4f46-aceb-05aac24c545e" providerId="ADAL" clId="{C7BCDBDC-927A-0745-B48F-0344D0E8A574}" dt="2020-05-14T17:50:52.227" v="39" actId="27636"/>
          <ac:spMkLst>
            <pc:docMk/>
            <pc:sldMk cId="3223267667" sldId="289"/>
            <ac:spMk id="60419" creationId="{2EE4A69D-CD33-D749-B863-F0C3347F9217}"/>
          </ac:spMkLst>
        </pc:spChg>
        <pc:picChg chg="mod">
          <ac:chgData name="Khattab, Sherif" userId="c83b1e15-36f3-4f46-aceb-05aac24c545e" providerId="ADAL" clId="{C7BCDBDC-927A-0745-B48F-0344D0E8A574}" dt="2020-05-14T17:50:46.642" v="37" actId="1076"/>
          <ac:picMkLst>
            <pc:docMk/>
            <pc:sldMk cId="3223267667" sldId="289"/>
            <ac:picMk id="60421" creationId="{C1373E41-8DD9-4E41-80AD-8FF25F4C5A02}"/>
          </ac:picMkLst>
        </pc:picChg>
      </pc:sldChg>
      <pc:sldChg chg="add">
        <pc:chgData name="Khattab, Sherif" userId="c83b1e15-36f3-4f46-aceb-05aac24c545e" providerId="ADAL" clId="{C7BCDBDC-927A-0745-B48F-0344D0E8A574}" dt="2020-05-14T18:03:54.666" v="391"/>
        <pc:sldMkLst>
          <pc:docMk/>
          <pc:sldMk cId="4215950957" sldId="289"/>
        </pc:sldMkLst>
      </pc:sldChg>
      <pc:sldChg chg="addSp delSp modSp del mod chgLayout">
        <pc:chgData name="Khattab, Sherif" userId="c83b1e15-36f3-4f46-aceb-05aac24c545e" providerId="ADAL" clId="{C7BCDBDC-927A-0745-B48F-0344D0E8A574}" dt="2020-05-14T18:03:42.666" v="390" actId="2696"/>
        <pc:sldMkLst>
          <pc:docMk/>
          <pc:sldMk cId="2512745184" sldId="29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512745184" sldId="290"/>
            <ac:spMk id="2" creationId="{2924A084-5532-A649-9260-F8569DBC3E9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512745184" sldId="290"/>
            <ac:spMk id="3" creationId="{B4FB9396-2604-8D4F-B93F-50827EE0C02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512745184" sldId="290"/>
            <ac:spMk id="4" creationId="{09541B7B-732A-4249-8676-71A7F899061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512745184" sldId="290"/>
            <ac:spMk id="5" creationId="{F367B6D6-8609-A64A-9321-4000CDA0BE4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512745184" sldId="290"/>
            <ac:spMk id="46" creationId="{B1BFC41D-54E6-5547-AED1-F8E4837D0F8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512745184" sldId="290"/>
            <ac:spMk id="47" creationId="{47CDD688-341B-6245-8020-44F5F022A1FD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512745184" sldId="290"/>
            <ac:spMk id="48" creationId="{0036E932-8EF2-ED40-B507-1E2F85D42EF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512745184" sldId="290"/>
            <ac:spMk id="61442" creationId="{D1DA9B53-8DE4-A440-8589-E077110C005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512745184" sldId="290"/>
            <ac:spMk id="61443" creationId="{CAC72E7B-3A27-B347-863A-66525EEE1709}"/>
          </ac:spMkLst>
        </pc:spChg>
      </pc:sldChg>
      <pc:sldChg chg="add">
        <pc:chgData name="Khattab, Sherif" userId="c83b1e15-36f3-4f46-aceb-05aac24c545e" providerId="ADAL" clId="{C7BCDBDC-927A-0745-B48F-0344D0E8A574}" dt="2020-05-14T18:03:54.666" v="391"/>
        <pc:sldMkLst>
          <pc:docMk/>
          <pc:sldMk cId="3124210265" sldId="290"/>
        </pc:sldMkLst>
      </pc:sldChg>
      <pc:sldChg chg="addSp delSp modSp mod ord modTransition chgLayout">
        <pc:chgData name="Khattab, Sherif" userId="c83b1e15-36f3-4f46-aceb-05aac24c545e" providerId="ADAL" clId="{C7BCDBDC-927A-0745-B48F-0344D0E8A574}" dt="2020-05-14T18:05:10.718" v="397"/>
        <pc:sldMkLst>
          <pc:docMk/>
          <pc:sldMk cId="2178242598" sldId="29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78242598" sldId="291"/>
            <ac:spMk id="2" creationId="{4CF20021-7A07-694E-B9D2-69ACDD39E7A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78242598" sldId="291"/>
            <ac:spMk id="3" creationId="{F2B69931-7C93-8247-9059-40411609C1F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78242598" sldId="291"/>
            <ac:spMk id="4" creationId="{56B196E2-8423-6D4A-B610-E91400F7D3A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78242598" sldId="291"/>
            <ac:spMk id="5" creationId="{BAA7F283-2E51-EA4B-88E9-C92697B162F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178242598" sldId="291"/>
            <ac:spMk id="6" creationId="{D00951D1-1A13-AD4A-8699-A7FE7DB3817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78242598" sldId="291"/>
            <ac:spMk id="7" creationId="{B46049AF-EE79-6149-8713-E1213FB1D0F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178242598" sldId="291"/>
            <ac:spMk id="8" creationId="{6A611028-84C6-1C4C-8ADA-BD9B1BADAAC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78242598" sldId="291"/>
            <ac:spMk id="62468" creationId="{0D9F033F-F134-F54C-8D84-C5042150E21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178242598" sldId="291"/>
            <ac:spMk id="62469" creationId="{D7A4A2B5-D9D8-1543-9E8C-3AF1E8C73CF3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1:00.524" v="41" actId="27636"/>
        <pc:sldMkLst>
          <pc:docMk/>
          <pc:sldMk cId="69157859" sldId="29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9157859" sldId="293"/>
            <ac:spMk id="2" creationId="{482E4B9B-A6CB-E048-82CB-34242DD1F53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9157859" sldId="293"/>
            <ac:spMk id="3" creationId="{5DCD2CB7-A389-1F49-9D94-3D6AEFD95C4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9157859" sldId="293"/>
            <ac:spMk id="4" creationId="{D87D2A8D-BFF9-9B49-AC69-E65AA101DB5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9157859" sldId="293"/>
            <ac:spMk id="5" creationId="{3BA59148-04D6-E44C-90D2-1EA9163142F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9157859" sldId="293"/>
            <ac:spMk id="48" creationId="{61B6AAE3-8FA9-A845-B895-9FAADB4521D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9157859" sldId="293"/>
            <ac:spMk id="49" creationId="{3D0B05FC-9C9F-454A-B407-9C4296760F2C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69157859" sldId="293"/>
            <ac:spMk id="50" creationId="{BC27012D-5B99-9D46-97CF-FAA10379D19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9157859" sldId="293"/>
            <ac:spMk id="64523" creationId="{C48E4F67-C149-6E4D-AF58-CC223588460F}"/>
          </ac:spMkLst>
        </pc:spChg>
        <pc:spChg chg="mod ord">
          <ac:chgData name="Khattab, Sherif" userId="c83b1e15-36f3-4f46-aceb-05aac24c545e" providerId="ADAL" clId="{C7BCDBDC-927A-0745-B48F-0344D0E8A574}" dt="2020-05-14T17:51:00.524" v="41" actId="27636"/>
          <ac:spMkLst>
            <pc:docMk/>
            <pc:sldMk cId="69157859" sldId="293"/>
            <ac:spMk id="64524" creationId="{6A33B69D-A5EE-0745-9585-082AEB187DD4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1:07.438" v="43" actId="27636"/>
        <pc:sldMkLst>
          <pc:docMk/>
          <pc:sldMk cId="3946836652" sldId="294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46836652" sldId="294"/>
            <ac:spMk id="2" creationId="{76DA569D-AB4C-E741-8442-8633FFD91F1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46836652" sldId="294"/>
            <ac:spMk id="3" creationId="{B63CBEDB-EF11-7448-92D6-4CC0973AEF7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46836652" sldId="294"/>
            <ac:spMk id="4" creationId="{E9CB6EC3-2227-F54D-A481-8CB6A56B5C3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46836652" sldId="294"/>
            <ac:spMk id="5" creationId="{33832496-9752-1F4E-BC0F-FBE9EFC9C20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46836652" sldId="294"/>
            <ac:spMk id="49" creationId="{6326B5E4-5350-FC45-B1BB-74D57E4ED1B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46836652" sldId="294"/>
            <ac:spMk id="50" creationId="{AD93415D-44DC-674E-B825-351BCA49199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946836652" sldId="294"/>
            <ac:spMk id="51" creationId="{A39656C2-D8C7-E94C-8E22-77FE356B898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46836652" sldId="294"/>
            <ac:spMk id="65547" creationId="{2D5660B3-D582-6047-987F-CA050879E087}"/>
          </ac:spMkLst>
        </pc:spChg>
        <pc:spChg chg="mod ord">
          <ac:chgData name="Khattab, Sherif" userId="c83b1e15-36f3-4f46-aceb-05aac24c545e" providerId="ADAL" clId="{C7BCDBDC-927A-0745-B48F-0344D0E8A574}" dt="2020-05-14T17:51:07.438" v="43" actId="27636"/>
          <ac:spMkLst>
            <pc:docMk/>
            <pc:sldMk cId="3946836652" sldId="294"/>
            <ac:spMk id="65548" creationId="{6012D788-9749-1D4B-8237-27DC5D98D308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1:12.876" v="45" actId="27636"/>
        <pc:sldMkLst>
          <pc:docMk/>
          <pc:sldMk cId="1792935800" sldId="29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92935800" sldId="295"/>
            <ac:spMk id="2" creationId="{9391E65A-62E6-9747-BAB9-4391F1A8A45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92935800" sldId="295"/>
            <ac:spMk id="3" creationId="{F5ECBEF8-E5C6-6744-AFF9-41F965CC037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92935800" sldId="295"/>
            <ac:spMk id="4" creationId="{E4CE1DC2-E74C-124E-8566-7F3AB1CDA88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92935800" sldId="295"/>
            <ac:spMk id="5" creationId="{B94E054F-172D-6548-A5DE-A99F5DB3E59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92935800" sldId="295"/>
            <ac:spMk id="49" creationId="{CC466CC0-A73D-1C46-B1E0-222EB19451F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92935800" sldId="295"/>
            <ac:spMk id="50" creationId="{D53E9570-1265-FE41-8051-D6C56DAC0737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792935800" sldId="295"/>
            <ac:spMk id="51" creationId="{396BC8B4-9105-564D-947F-6DE73255071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92935800" sldId="295"/>
            <ac:spMk id="66571" creationId="{C81B9680-07CC-D345-95E4-44F94D9FEC59}"/>
          </ac:spMkLst>
        </pc:spChg>
        <pc:spChg chg="mod ord">
          <ac:chgData name="Khattab, Sherif" userId="c83b1e15-36f3-4f46-aceb-05aac24c545e" providerId="ADAL" clId="{C7BCDBDC-927A-0745-B48F-0344D0E8A574}" dt="2020-05-14T17:51:12.876" v="45" actId="27636"/>
          <ac:spMkLst>
            <pc:docMk/>
            <pc:sldMk cId="1792935800" sldId="295"/>
            <ac:spMk id="66572" creationId="{27A7C368-C92F-9441-9A5D-3501E43DD886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1:17.025" v="47" actId="27636"/>
        <pc:sldMkLst>
          <pc:docMk/>
          <pc:sldMk cId="1071178071" sldId="29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1178071" sldId="296"/>
            <ac:spMk id="2" creationId="{4FB1372E-F4C1-4242-9413-53DEC24D7BB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1178071" sldId="296"/>
            <ac:spMk id="3" creationId="{034DA47E-8CE5-624B-A981-D935A5ED72F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1178071" sldId="296"/>
            <ac:spMk id="4" creationId="{646B8A9D-8020-FD4A-9B49-6D269F8479A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1178071" sldId="296"/>
            <ac:spMk id="5" creationId="{B3FFB3A2-FC14-9544-A9A9-785FE493D96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1178071" sldId="296"/>
            <ac:spMk id="51" creationId="{FC3BE069-854B-6C4F-A48C-0347568BA21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1178071" sldId="296"/>
            <ac:spMk id="52" creationId="{E7EA4AC2-734E-6C46-A49F-AAE94F87B4E3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071178071" sldId="296"/>
            <ac:spMk id="53" creationId="{D00DA607-7969-E84B-AEE2-3D22B41D2EC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1178071" sldId="296"/>
            <ac:spMk id="67595" creationId="{CD998005-93BE-344C-A9F4-6846253B2028}"/>
          </ac:spMkLst>
        </pc:spChg>
        <pc:spChg chg="mod ord">
          <ac:chgData name="Khattab, Sherif" userId="c83b1e15-36f3-4f46-aceb-05aac24c545e" providerId="ADAL" clId="{C7BCDBDC-927A-0745-B48F-0344D0E8A574}" dt="2020-05-14T17:51:17.025" v="47" actId="27636"/>
          <ac:spMkLst>
            <pc:docMk/>
            <pc:sldMk cId="1071178071" sldId="296"/>
            <ac:spMk id="67596" creationId="{2477E84E-A535-AA4A-85BB-C517A185A430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1:25.518" v="49" actId="27636"/>
        <pc:sldMkLst>
          <pc:docMk/>
          <pc:sldMk cId="816742445" sldId="297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16742445" sldId="297"/>
            <ac:spMk id="2" creationId="{D507E717-7B4E-DB48-B66B-BF77D4FF476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16742445" sldId="297"/>
            <ac:spMk id="3" creationId="{CC3B5A01-4925-7D4B-BE7A-50DBC848F36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16742445" sldId="297"/>
            <ac:spMk id="4" creationId="{3069506A-788B-AF4A-A8ED-C551276309A8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816742445" sldId="297"/>
            <ac:spMk id="5" creationId="{A642AFD9-2550-024E-9FC6-9CE11F5FC68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16742445" sldId="297"/>
            <ac:spMk id="53" creationId="{A099D538-776C-5341-A9FA-6230C59791F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16742445" sldId="297"/>
            <ac:spMk id="54" creationId="{1664F66E-C9C1-1F4B-BBB4-3DBD29644570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816742445" sldId="297"/>
            <ac:spMk id="55" creationId="{28AFE230-AFB2-B441-8088-CEAAB012E79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816742445" sldId="297"/>
            <ac:spMk id="68619" creationId="{FDB2A5F5-7D5E-7B4C-9F40-F197377F4EA2}"/>
          </ac:spMkLst>
        </pc:spChg>
        <pc:spChg chg="mod ord">
          <ac:chgData name="Khattab, Sherif" userId="c83b1e15-36f3-4f46-aceb-05aac24c545e" providerId="ADAL" clId="{C7BCDBDC-927A-0745-B48F-0344D0E8A574}" dt="2020-05-14T17:51:25.518" v="49" actId="27636"/>
          <ac:spMkLst>
            <pc:docMk/>
            <pc:sldMk cId="816742445" sldId="297"/>
            <ac:spMk id="68620" creationId="{2AD7B79B-9DB2-5245-9955-092ECCCCF7A6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1:31.806" v="51" actId="27636"/>
        <pc:sldMkLst>
          <pc:docMk/>
          <pc:sldMk cId="2070843040" sldId="29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70843040" sldId="298"/>
            <ac:spMk id="2" creationId="{FB37A55C-0025-8348-A444-298A0AD5120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70843040" sldId="298"/>
            <ac:spMk id="3" creationId="{D6E01FDE-2BCD-344C-8E3A-7D667564AAC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70843040" sldId="298"/>
            <ac:spMk id="4" creationId="{93E0D994-D0D5-E84F-AC6F-40A4E664F8E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070843040" sldId="298"/>
            <ac:spMk id="5" creationId="{F9B57D96-2B37-4545-AADF-676407CC7C6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70843040" sldId="298"/>
            <ac:spMk id="49" creationId="{16D37640-8FD4-FE4E-ABF4-B92132C39FE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70843040" sldId="298"/>
            <ac:spMk id="50" creationId="{DBC84A75-5E5A-6C44-9520-0BF5A4FF3CB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070843040" sldId="298"/>
            <ac:spMk id="51" creationId="{31822E43-7760-B147-A54B-49853379CEC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070843040" sldId="298"/>
            <ac:spMk id="69643" creationId="{63AA8EC3-2FA3-0C43-83D2-7DB740783930}"/>
          </ac:spMkLst>
        </pc:spChg>
        <pc:spChg chg="mod ord">
          <ac:chgData name="Khattab, Sherif" userId="c83b1e15-36f3-4f46-aceb-05aac24c545e" providerId="ADAL" clId="{C7BCDBDC-927A-0745-B48F-0344D0E8A574}" dt="2020-05-14T17:51:31.806" v="51" actId="27636"/>
          <ac:spMkLst>
            <pc:docMk/>
            <pc:sldMk cId="2070843040" sldId="298"/>
            <ac:spMk id="69644" creationId="{9A6E6B02-3F06-C94E-9CC9-9450FE23179D}"/>
          </ac:spMkLst>
        </pc:spChg>
      </pc:sldChg>
      <pc:sldChg chg="add">
        <pc:chgData name="Khattab, Sherif" userId="c83b1e15-36f3-4f46-aceb-05aac24c545e" providerId="ADAL" clId="{C7BCDBDC-927A-0745-B48F-0344D0E8A574}" dt="2020-05-14T18:05:49.615" v="400"/>
        <pc:sldMkLst>
          <pc:docMk/>
          <pc:sldMk cId="2744154349" sldId="300"/>
        </pc:sldMkLst>
      </pc:sldChg>
      <pc:sldChg chg="addSp delSp modSp del mod chgLayout">
        <pc:chgData name="Khattab, Sherif" userId="c83b1e15-36f3-4f46-aceb-05aac24c545e" providerId="ADAL" clId="{C7BCDBDC-927A-0745-B48F-0344D0E8A574}" dt="2020-05-14T18:05:36.024" v="399" actId="2696"/>
        <pc:sldMkLst>
          <pc:docMk/>
          <pc:sldMk cId="3872491904" sldId="30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872491904" sldId="300"/>
            <ac:spMk id="2" creationId="{4127263F-1B82-4B4D-9EF3-820D281DA0F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872491904" sldId="300"/>
            <ac:spMk id="3" creationId="{5CD06521-D16D-0D42-944B-363C3AEFBE1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872491904" sldId="300"/>
            <ac:spMk id="4" creationId="{1EF5755C-805C-C84D-8978-9B609ABF230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872491904" sldId="300"/>
            <ac:spMk id="5" creationId="{45BE5427-8293-0949-B328-C508B2E87D4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872491904" sldId="300"/>
            <ac:spMk id="6" creationId="{FBABE0D0-DF8C-704C-8E14-1AC23E6AFE0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872491904" sldId="300"/>
            <ac:spMk id="7" creationId="{7AFE6135-EE5A-4443-9371-A725B82977F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872491904" sldId="300"/>
            <ac:spMk id="8" creationId="{2C11131E-1B88-B24B-ADED-5F445824E99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872491904" sldId="300"/>
            <ac:spMk id="71682" creationId="{09A4A7E4-A7BD-E541-B072-DB13137B646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872491904" sldId="300"/>
            <ac:spMk id="71683" creationId="{0A3D699D-BA7C-6640-B6A3-EDEF532F5A93}"/>
          </ac:spMkLst>
        </pc:spChg>
        <pc:picChg chg="mod ord">
          <ac:chgData name="Khattab, Sherif" userId="c83b1e15-36f3-4f46-aceb-05aac24c545e" providerId="ADAL" clId="{C7BCDBDC-927A-0745-B48F-0344D0E8A574}" dt="2020-05-14T17:51:39.255" v="52" actId="1076"/>
          <ac:picMkLst>
            <pc:docMk/>
            <pc:sldMk cId="3872491904" sldId="300"/>
            <ac:picMk id="71685" creationId="{9879E858-3D7E-4340-A1E4-08C1D88BC85E}"/>
          </ac:picMkLst>
        </pc:picChg>
      </pc:sldChg>
      <pc:sldChg chg="addSp delSp modSp mod modTransition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415539908" sldId="39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15539908" sldId="390"/>
            <ac:spMk id="2" creationId="{1EF938AB-A034-E440-A294-9D39DB75CF98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15539908" sldId="390"/>
            <ac:spMk id="3" creationId="{03EEB883-BA26-7F46-997A-0B8DCF66437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15539908" sldId="390"/>
            <ac:spMk id="4" creationId="{788291FB-977E-C941-A108-39EB3D5D674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15539908" sldId="390"/>
            <ac:spMk id="5" creationId="{02EEDE6E-450B-9F42-9EC9-D99ED51DE7E2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415539908" sldId="390"/>
            <ac:spMk id="6" creationId="{D0764486-4ED8-1940-B5EB-E3AA81FE314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15539908" sldId="390"/>
            <ac:spMk id="7" creationId="{5A08450F-EDED-1A4D-A143-6D605C208AE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15539908" sldId="390"/>
            <ac:spMk id="8" creationId="{A9347150-C52F-004F-9E21-254CB985E87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15539908" sldId="390"/>
            <ac:spMk id="5126" creationId="{CCAB8F78-4921-9D42-886F-F01D5BCC3D8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15539908" sldId="390"/>
            <ac:spMk id="5127" creationId="{466019DB-886D-F54C-88A6-F883F13E3D95}"/>
          </ac:spMkLst>
        </pc:spChg>
      </pc:sldChg>
      <pc:sldChg chg="addSp delSp modSp mod modTransition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105264659" sldId="39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5264659" sldId="391"/>
            <ac:spMk id="2" creationId="{59CE2871-6DA2-5F43-9D1A-705E1768662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5264659" sldId="391"/>
            <ac:spMk id="3" creationId="{BD56346B-6DD1-0A4F-859D-4018CEEB6A8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5264659" sldId="391"/>
            <ac:spMk id="4" creationId="{BB4A3742-5300-6146-BDB4-47E26513995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5264659" sldId="391"/>
            <ac:spMk id="5" creationId="{1E66C6E5-DB55-A24E-811A-BAEB469F7437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105264659" sldId="391"/>
            <ac:spMk id="6" creationId="{A3846AB3-3F8C-4641-BD2A-5AE02C69364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5264659" sldId="391"/>
            <ac:spMk id="7" creationId="{8E480C61-795F-1C4D-82C7-1A528178A15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5264659" sldId="391"/>
            <ac:spMk id="8" creationId="{E3B82AA5-E9CB-FE42-BCDD-3B337AEE8C9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5264659" sldId="391"/>
            <ac:spMk id="54274" creationId="{4C65EF28-73C5-C843-9379-6F0FB5D710E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5264659" sldId="391"/>
            <ac:spMk id="54275" creationId="{589531E9-67F2-5F40-9744-5DCD07DFDF7A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275803045" sldId="39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75803045" sldId="392"/>
            <ac:spMk id="2" creationId="{D868B938-9BF9-3949-A61F-DDCF2DD2A99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75803045" sldId="392"/>
            <ac:spMk id="3" creationId="{452BB80A-B0DB-4F46-9415-317EF8A8DCF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75803045" sldId="392"/>
            <ac:spMk id="4" creationId="{2737C6A0-55A3-E04F-BBE3-232887E4FE0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75803045" sldId="392"/>
            <ac:spMk id="5" creationId="{B2EEE0B1-E551-6345-81E9-7A25681F77F9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275803045" sldId="392"/>
            <ac:spMk id="6" creationId="{83C1FC8F-2A8F-F445-8EF5-399A239CB5C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75803045" sldId="392"/>
            <ac:spMk id="7" creationId="{066B10D9-06F9-DA45-8647-5C1E1730AD81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75803045" sldId="392"/>
            <ac:spMk id="8" creationId="{92C88F14-0241-B743-B402-0F0351F43CC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75803045" sldId="392"/>
            <ac:spMk id="6150" creationId="{19F064C2-9ABC-EB44-A788-3D40757A5475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2902988530" sldId="39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02988530" sldId="393"/>
            <ac:spMk id="2" creationId="{22BB2ABE-89E7-6844-870F-1798B40BCC3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02988530" sldId="393"/>
            <ac:spMk id="3" creationId="{1769E3D2-3994-3F49-A5D1-E96CE363778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902988530" sldId="393"/>
            <ac:spMk id="4" creationId="{5C5C610D-EF56-1644-8765-D80393504C6E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02988530" sldId="393"/>
            <ac:spMk id="5" creationId="{486A1910-5623-9348-8CE7-58A2F65E36A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02988530" sldId="393"/>
            <ac:spMk id="72" creationId="{587EC8FD-7421-4E4C-AA43-0A9A4265B6A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02988530" sldId="393"/>
            <ac:spMk id="73" creationId="{EA38C01F-9004-9044-AAFA-4E1B52DC827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902988530" sldId="393"/>
            <ac:spMk id="74" creationId="{162B3276-BF9F-CE4A-AF42-F47B2E54D50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902988530" sldId="393"/>
            <ac:spMk id="7170" creationId="{C9A54AB0-DCA0-D447-9778-DAF0C65F39AE}"/>
          </ac:spMkLst>
        </pc:spChg>
      </pc:sldChg>
      <pc:sldChg chg="addSp delSp modSp mod ord chgLayout">
        <pc:chgData name="Khattab, Sherif" userId="c83b1e15-36f3-4f46-aceb-05aac24c545e" providerId="ADAL" clId="{C7BCDBDC-927A-0745-B48F-0344D0E8A574}" dt="2020-05-14T17:56:02.440" v="260"/>
        <pc:sldMkLst>
          <pc:docMk/>
          <pc:sldMk cId="1109118327" sldId="394"/>
        </pc:sldMkLst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9118327" sldId="394"/>
            <ac:spMk id="2" creationId="{00000000-0000-0000-0000-000000000000}"/>
          </ac:spMkLst>
        </pc:spChg>
        <pc:spChg chg="mod ord">
          <ac:chgData name="Khattab, Sherif" userId="c83b1e15-36f3-4f46-aceb-05aac24c545e" providerId="ADAL" clId="{C7BCDBDC-927A-0745-B48F-0344D0E8A574}" dt="2020-05-14T17:55:59.017" v="259" actId="5793"/>
          <ac:spMkLst>
            <pc:docMk/>
            <pc:sldMk cId="1109118327" sldId="394"/>
            <ac:spMk id="3" creationId="{00000000-0000-0000-0000-000000000000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109118327" sldId="394"/>
            <ac:spMk id="4" creationId="{00000000-0000-0000-0000-00000000000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9118327" sldId="394"/>
            <ac:spMk id="5" creationId="{00000000-0000-0000-0000-00000000000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09118327" sldId="394"/>
            <ac:spMk id="6" creationId="{00000000-0000-0000-0000-00000000000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9118327" sldId="394"/>
            <ac:spMk id="8" creationId="{F75D18B2-3132-5C4E-A66E-11252C31530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9118327" sldId="394"/>
            <ac:spMk id="9" creationId="{3E5403D4-8F2D-FE47-B2A4-E7956F1D00C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9118327" sldId="394"/>
            <ac:spMk id="10" creationId="{A9620AEC-21CE-0243-8AF8-5B10F068D10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09118327" sldId="394"/>
            <ac:spMk id="11" creationId="{D7536548-58B6-C240-9BE2-09FBB238FD7F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712830553" sldId="39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12830553" sldId="395"/>
            <ac:spMk id="2" creationId="{6D3C2B59-5F47-9447-92DF-AE1419AFE3C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12830553" sldId="395"/>
            <ac:spMk id="3" creationId="{3C41550F-E383-8E4E-B350-C7B512314E3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12830553" sldId="395"/>
            <ac:spMk id="4" creationId="{D42816CC-72BE-474B-867D-B2DE0AF3AAC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12830553" sldId="395"/>
            <ac:spMk id="5" creationId="{8C1404DD-0324-CA4A-9A0A-A3EA53D1F0C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712830553" sldId="395"/>
            <ac:spMk id="6" creationId="{99E4B3E6-88A9-FB41-943A-D6A0F71313A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12830553" sldId="395"/>
            <ac:spMk id="7" creationId="{0A480A78-0A96-5D4E-B3E0-F0816FE6A4EC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12830553" sldId="395"/>
            <ac:spMk id="8" creationId="{D070E275-FCDD-B34E-B991-9EE014E9D34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12830553" sldId="395"/>
            <ac:spMk id="10242" creationId="{7769A060-6CB1-EC4F-8A82-6EE09F30E3C5}"/>
          </ac:spMkLst>
        </pc:spChg>
      </pc:sldChg>
      <pc:sldChg chg="addSp delSp modSp mod modTransition modClrScheme chgLayout">
        <pc:chgData name="Khattab, Sherif" userId="c83b1e15-36f3-4f46-aceb-05aac24c545e" providerId="ADAL" clId="{C7BCDBDC-927A-0745-B48F-0344D0E8A574}" dt="2020-05-14T17:51:54.406" v="54" actId="27636"/>
        <pc:sldMkLst>
          <pc:docMk/>
          <pc:sldMk cId="573045699" sldId="39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73045699" sldId="396"/>
            <ac:spMk id="2" creationId="{E316EF05-7E74-BD44-AB96-1AD5EC6E518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73045699" sldId="396"/>
            <ac:spMk id="3" creationId="{2B29D911-663C-6C42-A6D3-876DA7883CC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73045699" sldId="396"/>
            <ac:spMk id="4" creationId="{ED93BB64-7188-5D4F-B870-A627C749C94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73045699" sldId="396"/>
            <ac:spMk id="5" creationId="{B5810E36-C7B3-A04C-9311-36D168510C8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73045699" sldId="396"/>
            <ac:spMk id="6" creationId="{BC697220-FFC6-DD47-8D0C-712B27FBF6F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573045699" sldId="396"/>
            <ac:spMk id="7" creationId="{20C73C9E-E652-8E44-A384-E62BBB16EB6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73045699" sldId="396"/>
            <ac:spMk id="8" creationId="{48EB956E-83BA-9F44-80E1-57287C8D4A0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73045699" sldId="396"/>
            <ac:spMk id="9" creationId="{425C3FDD-2F18-3A48-A110-326C1E365F9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73045699" sldId="396"/>
            <ac:spMk id="11269" creationId="{27AEAD00-749E-524A-B902-B78E36054BB7}"/>
          </ac:spMkLst>
        </pc:spChg>
        <pc:spChg chg="mod ord">
          <ac:chgData name="Khattab, Sherif" userId="c83b1e15-36f3-4f46-aceb-05aac24c545e" providerId="ADAL" clId="{C7BCDBDC-927A-0745-B48F-0344D0E8A574}" dt="2020-05-14T17:51:50.058" v="53" actId="14100"/>
          <ac:spMkLst>
            <pc:docMk/>
            <pc:sldMk cId="573045699" sldId="396"/>
            <ac:spMk id="11270" creationId="{E6F8F4CA-F3EA-8947-B395-A9ABF8EB1896}"/>
          </ac:spMkLst>
        </pc:spChg>
        <pc:spChg chg="mod ord">
          <ac:chgData name="Khattab, Sherif" userId="c83b1e15-36f3-4f46-aceb-05aac24c545e" providerId="ADAL" clId="{C7BCDBDC-927A-0745-B48F-0344D0E8A574}" dt="2020-05-14T17:51:54.406" v="54" actId="27636"/>
          <ac:spMkLst>
            <pc:docMk/>
            <pc:sldMk cId="573045699" sldId="396"/>
            <ac:spMk id="11271" creationId="{73ADB8ED-0590-5349-A18B-073E4DF8DBAC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2739683799" sldId="397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39683799" sldId="397"/>
            <ac:spMk id="2" creationId="{34B5F2A3-14EC-2042-9BC9-D80CA8E6099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39683799" sldId="397"/>
            <ac:spMk id="3" creationId="{7EDE51F5-E0B3-4840-AF07-A1EC6F1B708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39683799" sldId="397"/>
            <ac:spMk id="4" creationId="{F0077663-1310-994A-B211-F6ED6277E8A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39683799" sldId="397"/>
            <ac:spMk id="5" creationId="{0FD615FC-719E-CD4F-A2FE-390C7C95210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39683799" sldId="397"/>
            <ac:spMk id="6" creationId="{3808435C-0E21-4449-BBFE-6E6067539144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739683799" sldId="397"/>
            <ac:spMk id="7" creationId="{E80050AA-ABD5-374F-9151-ADD999E7902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39683799" sldId="397"/>
            <ac:spMk id="13315" creationId="{D7837A1A-90CC-F74D-9C70-A6FAC7F18CC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39683799" sldId="397"/>
            <ac:spMk id="13317" creationId="{D5F9A61E-E1F2-E041-994E-95D7F57A699E}"/>
          </ac:spMkLst>
        </pc:spChg>
      </pc:sldChg>
      <pc:sldChg chg="addSp delSp modSp mod modTransition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367634907" sldId="40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67634907" sldId="400"/>
            <ac:spMk id="2" creationId="{13040415-1F22-CB40-8876-9BD8D909B5B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67634907" sldId="400"/>
            <ac:spMk id="3" creationId="{B88F93E3-71B4-5544-86FC-3E98CB03F16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67634907" sldId="400"/>
            <ac:spMk id="4" creationId="{30F3C0BF-F731-E140-AF9A-4FE3ED6A469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67634907" sldId="400"/>
            <ac:spMk id="5" creationId="{E94248FA-02B6-4D4B-A340-95C7F5FA2AC9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367634907" sldId="400"/>
            <ac:spMk id="6" creationId="{EA2225E1-BDE9-0445-BDFA-7760CBA3F6D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67634907" sldId="400"/>
            <ac:spMk id="7" creationId="{F705C674-235C-C043-946E-48671813D54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67634907" sldId="400"/>
            <ac:spMk id="8" creationId="{37FE7E87-6818-1545-9937-8C1CFD583E3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67634907" sldId="400"/>
            <ac:spMk id="62466" creationId="{B1514241-7568-1F40-B97A-66BCF9CF38F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67634907" sldId="400"/>
            <ac:spMk id="62467" creationId="{5F718E19-3502-0C49-BD8E-267EB40F732E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2:08.997" v="55" actId="1076"/>
        <pc:sldMkLst>
          <pc:docMk/>
          <pc:sldMk cId="3569523277" sldId="40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69523277" sldId="401"/>
            <ac:spMk id="2" creationId="{8388C41F-DB02-8745-9F9F-0F83101420A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69523277" sldId="401"/>
            <ac:spMk id="3" creationId="{BAEBCE3C-E891-4042-BD92-EAC28C8BAE98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69523277" sldId="401"/>
            <ac:spMk id="4" creationId="{EB5B0180-174D-264A-A656-3B47628F688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69523277" sldId="401"/>
            <ac:spMk id="5" creationId="{2A4F1342-112A-DF4F-9F74-5DD076E0C04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69523277" sldId="401"/>
            <ac:spMk id="13" creationId="{137FC374-FB5D-FE4A-91D8-0F7DD26B645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69523277" sldId="401"/>
            <ac:spMk id="14" creationId="{FA908B29-990F-F741-BD03-B836E7D7220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569523277" sldId="401"/>
            <ac:spMk id="15" creationId="{7D1A292B-92F7-9043-A76A-4AADF679135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69523277" sldId="401"/>
            <ac:spMk id="15366" creationId="{F089C461-AC19-FC49-AC4C-D4C954F8EF3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69523277" sldId="401"/>
            <ac:spMk id="15368" creationId="{03F2339D-FB2A-5E4B-92C9-9EE39113AA18}"/>
          </ac:spMkLst>
        </pc:spChg>
        <pc:spChg chg="mod">
          <ac:chgData name="Khattab, Sherif" userId="c83b1e15-36f3-4f46-aceb-05aac24c545e" providerId="ADAL" clId="{C7BCDBDC-927A-0745-B48F-0344D0E8A574}" dt="2020-05-14T17:52:08.997" v="55" actId="1076"/>
          <ac:spMkLst>
            <pc:docMk/>
            <pc:sldMk cId="3569523277" sldId="401"/>
            <ac:spMk id="15369" creationId="{717A44CA-EBD5-9C47-9E62-0B0087A2CDDB}"/>
          </ac:spMkLst>
        </pc:spChg>
        <pc:spChg chg="mod">
          <ac:chgData name="Khattab, Sherif" userId="c83b1e15-36f3-4f46-aceb-05aac24c545e" providerId="ADAL" clId="{C7BCDBDC-927A-0745-B48F-0344D0E8A574}" dt="2020-05-14T17:52:08.997" v="55" actId="1076"/>
          <ac:spMkLst>
            <pc:docMk/>
            <pc:sldMk cId="3569523277" sldId="401"/>
            <ac:spMk id="15371" creationId="{B81B0816-3DDF-A349-B3AD-F82DB91C6587}"/>
          </ac:spMkLst>
        </pc:spChg>
        <pc:spChg chg="mod">
          <ac:chgData name="Khattab, Sherif" userId="c83b1e15-36f3-4f46-aceb-05aac24c545e" providerId="ADAL" clId="{C7BCDBDC-927A-0745-B48F-0344D0E8A574}" dt="2020-05-14T17:52:08.997" v="55" actId="1076"/>
          <ac:spMkLst>
            <pc:docMk/>
            <pc:sldMk cId="3569523277" sldId="401"/>
            <ac:spMk id="15373" creationId="{F8E751C9-88B7-8443-B1A4-8F6FBC42C9DA}"/>
          </ac:spMkLst>
        </pc:spChg>
        <pc:spChg chg="mod">
          <ac:chgData name="Khattab, Sherif" userId="c83b1e15-36f3-4f46-aceb-05aac24c545e" providerId="ADAL" clId="{C7BCDBDC-927A-0745-B48F-0344D0E8A574}" dt="2020-05-14T17:52:08.997" v="55" actId="1076"/>
          <ac:spMkLst>
            <pc:docMk/>
            <pc:sldMk cId="3569523277" sldId="401"/>
            <ac:spMk id="15374" creationId="{AECC1A90-17DF-514C-9B85-F619C3923CAD}"/>
          </ac:spMkLst>
        </pc:spChg>
        <pc:spChg chg="mod">
          <ac:chgData name="Khattab, Sherif" userId="c83b1e15-36f3-4f46-aceb-05aac24c545e" providerId="ADAL" clId="{C7BCDBDC-927A-0745-B48F-0344D0E8A574}" dt="2020-05-14T17:52:08.997" v="55" actId="1076"/>
          <ac:spMkLst>
            <pc:docMk/>
            <pc:sldMk cId="3569523277" sldId="401"/>
            <ac:spMk id="15375" creationId="{C6C3FCCA-72BE-ED41-9484-2B78A5BE168E}"/>
          </ac:spMkLst>
        </pc:spChg>
        <pc:cxnChg chg="mod">
          <ac:chgData name="Khattab, Sherif" userId="c83b1e15-36f3-4f46-aceb-05aac24c545e" providerId="ADAL" clId="{C7BCDBDC-927A-0745-B48F-0344D0E8A574}" dt="2020-05-14T17:52:08.997" v="55" actId="1076"/>
          <ac:cxnSpMkLst>
            <pc:docMk/>
            <pc:sldMk cId="3569523277" sldId="401"/>
            <ac:cxnSpMk id="15376" creationId="{CE4B9828-7CBC-C742-AAA4-63CA4D1939F7}"/>
          </ac:cxnSpMkLst>
        </pc:cxnChg>
        <pc:cxnChg chg="mod">
          <ac:chgData name="Khattab, Sherif" userId="c83b1e15-36f3-4f46-aceb-05aac24c545e" providerId="ADAL" clId="{C7BCDBDC-927A-0745-B48F-0344D0E8A574}" dt="2020-05-14T17:52:08.997" v="55" actId="1076"/>
          <ac:cxnSpMkLst>
            <pc:docMk/>
            <pc:sldMk cId="3569523277" sldId="401"/>
            <ac:cxnSpMk id="15377" creationId="{2F9932F0-F9F0-2849-809F-8D62E5B8A73C}"/>
          </ac:cxnSpMkLst>
        </pc:cxnChg>
        <pc:cxnChg chg="mod">
          <ac:chgData name="Khattab, Sherif" userId="c83b1e15-36f3-4f46-aceb-05aac24c545e" providerId="ADAL" clId="{C7BCDBDC-927A-0745-B48F-0344D0E8A574}" dt="2020-05-14T17:52:08.997" v="55" actId="1076"/>
          <ac:cxnSpMkLst>
            <pc:docMk/>
            <pc:sldMk cId="3569523277" sldId="401"/>
            <ac:cxnSpMk id="15378" creationId="{F60EE756-5D40-E847-98EC-A7E74DDA69D4}"/>
          </ac:cxnSpMkLst>
        </pc:cxnChg>
        <pc:cxnChg chg="mod">
          <ac:chgData name="Khattab, Sherif" userId="c83b1e15-36f3-4f46-aceb-05aac24c545e" providerId="ADAL" clId="{C7BCDBDC-927A-0745-B48F-0344D0E8A574}" dt="2020-05-14T17:52:08.997" v="55" actId="1076"/>
          <ac:cxnSpMkLst>
            <pc:docMk/>
            <pc:sldMk cId="3569523277" sldId="401"/>
            <ac:cxnSpMk id="15379" creationId="{5274E6EC-7988-F64C-951D-038EC7976DE3}"/>
          </ac:cxnSpMkLst>
        </pc:cxn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742826958" sldId="40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42826958" sldId="402"/>
            <ac:spMk id="2" creationId="{90666DAF-6D0B-8F45-90C2-ADA41D04625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42826958" sldId="402"/>
            <ac:spMk id="3" creationId="{C6DD3F8C-EB78-CF4F-9DEA-41553014871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42826958" sldId="402"/>
            <ac:spMk id="4" creationId="{C41BFD8E-C5C2-2846-850C-6633F2D35EF8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42826958" sldId="402"/>
            <ac:spMk id="5" creationId="{D18227B1-CB01-B449-AC67-80AA3C38FDA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42826958" sldId="402"/>
            <ac:spMk id="42" creationId="{31C14F6C-D45D-454C-BC2F-AB2A89BEC46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42826958" sldId="402"/>
            <ac:spMk id="43" creationId="{2C06E714-5FFD-CB4E-A4EC-B2B6B3E863DD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742826958" sldId="402"/>
            <ac:spMk id="44" creationId="{6A63E17F-3346-D84A-B12D-3EF05A2E8C4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42826958" sldId="402"/>
            <ac:spMk id="17413" creationId="{48D79123-77C9-AF4D-8FCD-4B4F68CE9D50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4115809005" sldId="40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15809005" sldId="403"/>
            <ac:spMk id="2" creationId="{7FFEBAA6-17EC-3645-A968-08F30F6B6B2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15809005" sldId="403"/>
            <ac:spMk id="3" creationId="{EB8E0DA1-FF3E-914B-AC54-498D6DBE8B6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15809005" sldId="403"/>
            <ac:spMk id="4" creationId="{5D96AE4E-473C-B14B-BFA2-A583A724E5A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15809005" sldId="403"/>
            <ac:spMk id="5" creationId="{8638BD6F-1C1B-3542-A0CE-D162794EBD81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115809005" sldId="403"/>
            <ac:spMk id="6" creationId="{70DDAEE6-B3BB-B344-91CB-79273E02287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15809005" sldId="403"/>
            <ac:spMk id="7" creationId="{06E08362-8049-C04F-8774-6EFE9BC71B43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15809005" sldId="403"/>
            <ac:spMk id="8" creationId="{8DB0746F-73C2-1141-9E59-D593ABA209E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15809005" sldId="403"/>
            <ac:spMk id="18437" creationId="{827066F1-6083-4548-BC80-26D0E0BAE930}"/>
          </ac:spMkLst>
        </pc:spChg>
      </pc:sldChg>
      <pc:sldChg chg="addSp delSp modSp mod modTransition modClrScheme chgLayout">
        <pc:chgData name="Khattab, Sherif" userId="c83b1e15-36f3-4f46-aceb-05aac24c545e" providerId="ADAL" clId="{C7BCDBDC-927A-0745-B48F-0344D0E8A574}" dt="2020-05-14T17:52:34.348" v="60" actId="27636"/>
        <pc:sldMkLst>
          <pc:docMk/>
          <pc:sldMk cId="3492433840" sldId="404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92433840" sldId="404"/>
            <ac:spMk id="2" creationId="{2ED82F40-6255-274E-B76F-AE3CB94FD85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92433840" sldId="404"/>
            <ac:spMk id="3" creationId="{80A086C1-B50B-3645-938C-97A72D7E769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92433840" sldId="404"/>
            <ac:spMk id="4" creationId="{8B29DF45-49DD-E84F-8CA9-4C59757716B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92433840" sldId="404"/>
            <ac:spMk id="5" creationId="{5B8BD497-2B16-9D48-9ECE-A23C625AAB8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92433840" sldId="404"/>
            <ac:spMk id="6" creationId="{7D1517B3-E4E6-294E-9BE4-7769CBF717C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492433840" sldId="404"/>
            <ac:spMk id="7" creationId="{99E28F3C-944D-CA4B-BB08-F50069729CF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92433840" sldId="404"/>
            <ac:spMk id="8" creationId="{C74C141C-DF38-434C-924F-432E592DE05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492433840" sldId="404"/>
            <ac:spMk id="9" creationId="{22EF9DDB-96B2-804E-A701-565C3892C31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492433840" sldId="404"/>
            <ac:spMk id="19461" creationId="{114FCAE7-7E48-BD43-BBC8-A90264DD18E6}"/>
          </ac:spMkLst>
        </pc:spChg>
        <pc:spChg chg="mod ord">
          <ac:chgData name="Khattab, Sherif" userId="c83b1e15-36f3-4f46-aceb-05aac24c545e" providerId="ADAL" clId="{C7BCDBDC-927A-0745-B48F-0344D0E8A574}" dt="2020-05-14T17:52:24.550" v="57" actId="14100"/>
          <ac:spMkLst>
            <pc:docMk/>
            <pc:sldMk cId="3492433840" sldId="404"/>
            <ac:spMk id="19462" creationId="{32BB731C-5302-DC4F-9CF2-B3BA48B0DD0B}"/>
          </ac:spMkLst>
        </pc:spChg>
        <pc:spChg chg="mod ord">
          <ac:chgData name="Khattab, Sherif" userId="c83b1e15-36f3-4f46-aceb-05aac24c545e" providerId="ADAL" clId="{C7BCDBDC-927A-0745-B48F-0344D0E8A574}" dt="2020-05-14T17:52:34.348" v="60" actId="27636"/>
          <ac:spMkLst>
            <pc:docMk/>
            <pc:sldMk cId="3492433840" sldId="404"/>
            <ac:spMk id="19463" creationId="{5DD352F5-3D77-A440-A9E0-58AE04155AF2}"/>
          </ac:spMkLst>
        </pc:spChg>
      </pc:sldChg>
      <pc:sldChg chg="addSp delSp modSp mod modTransition chgLayout">
        <pc:chgData name="Khattab, Sherif" userId="c83b1e15-36f3-4f46-aceb-05aac24c545e" providerId="ADAL" clId="{C7BCDBDC-927A-0745-B48F-0344D0E8A574}" dt="2020-05-14T18:07:23.108" v="408" actId="20577"/>
        <pc:sldMkLst>
          <pc:docMk/>
          <pc:sldMk cId="1667476326" sldId="40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67476326" sldId="405"/>
            <ac:spMk id="3" creationId="{514FE15E-F775-E845-AF91-D39F9D27FE9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67476326" sldId="405"/>
            <ac:spMk id="4" creationId="{750003D8-5DE1-6C44-9FF1-C8BDB13CDC3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67476326" sldId="405"/>
            <ac:spMk id="5" creationId="{7CB235EB-EBF3-E144-98B6-E6763650474C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667476326" sldId="405"/>
            <ac:spMk id="6" creationId="{807898FD-D54C-F248-9BD2-3DBB633C9D1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67476326" sldId="405"/>
            <ac:spMk id="7" creationId="{26EDDE39-9205-144A-9E98-1CFFC4029C5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67476326" sldId="405"/>
            <ac:spMk id="8" creationId="{7E28C2E1-DD5C-BC4D-8A17-04C456149B1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67476326" sldId="405"/>
            <ac:spMk id="9" creationId="{132BB7C8-401A-9644-9801-DC20626FCB6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67476326" sldId="405"/>
            <ac:spMk id="68610" creationId="{C982E743-85F2-174D-A29A-A7DF2FF273C6}"/>
          </ac:spMkLst>
        </pc:spChg>
        <pc:spChg chg="mod ord">
          <ac:chgData name="Khattab, Sherif" userId="c83b1e15-36f3-4f46-aceb-05aac24c545e" providerId="ADAL" clId="{C7BCDBDC-927A-0745-B48F-0344D0E8A574}" dt="2020-05-14T18:07:23.108" v="408" actId="20577"/>
          <ac:spMkLst>
            <pc:docMk/>
            <pc:sldMk cId="1667476326" sldId="405"/>
            <ac:spMk id="68611" creationId="{FF81D921-F488-2E43-AE8F-FB6EA93865A3}"/>
          </ac:spMkLst>
        </pc:spChg>
        <pc:picChg chg="add del">
          <ac:chgData name="Khattab, Sherif" userId="c83b1e15-36f3-4f46-aceb-05aac24c545e" providerId="ADAL" clId="{C7BCDBDC-927A-0745-B48F-0344D0E8A574}" dt="2020-05-14T18:07:15.241" v="403" actId="478"/>
          <ac:picMkLst>
            <pc:docMk/>
            <pc:sldMk cId="1667476326" sldId="405"/>
            <ac:picMk id="2" creationId="{C4BC8980-3C87-D849-AA72-58A4A9943FBB}"/>
          </ac:picMkLst>
        </pc:pic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965826998" sldId="40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65826998" sldId="406"/>
            <ac:spMk id="2" creationId="{5174071D-6CC3-3346-A073-1BC32F2E4E9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65826998" sldId="406"/>
            <ac:spMk id="3" creationId="{B3D0101D-CD5F-ED42-BB46-8DB4989AB5D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65826998" sldId="406"/>
            <ac:spMk id="4" creationId="{FF24445F-6EBF-8B49-9A3C-84BB71D47611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65826998" sldId="406"/>
            <ac:spMk id="5" creationId="{FA1CBF33-8E21-6844-B355-D83C1D794D5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65826998" sldId="406"/>
            <ac:spMk id="24" creationId="{191FA784-3FF7-BF42-BF3C-C1FFAE29840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65826998" sldId="406"/>
            <ac:spMk id="25" creationId="{4DE28606-5542-F84F-BBED-CF879311C7B0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965826998" sldId="406"/>
            <ac:spMk id="26" creationId="{7B58ED84-E502-2748-A354-43614087679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65826998" sldId="406"/>
            <ac:spMk id="20485" creationId="{18FA9C2B-B458-F846-85DB-DE39DA67B25F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994172444" sldId="407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94172444" sldId="407"/>
            <ac:spMk id="2" creationId="{78747016-D569-D544-BDDF-506C1E7EE2E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94172444" sldId="407"/>
            <ac:spMk id="3" creationId="{B1A5A849-ECB8-FD4B-A0C2-F62AB688946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94172444" sldId="407"/>
            <ac:spMk id="4" creationId="{58FF59FD-0E68-1044-919C-15DC9AF3E4A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994172444" sldId="407"/>
            <ac:spMk id="5" creationId="{90B574F0-7418-FF40-A66E-659FD3D05C4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94172444" sldId="407"/>
            <ac:spMk id="96" creationId="{C3D66DF4-29F5-6C45-ACAB-73BBBBA2F68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94172444" sldId="407"/>
            <ac:spMk id="97" creationId="{53E8203C-66B1-924F-B255-163E0CD903A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994172444" sldId="407"/>
            <ac:spMk id="98" creationId="{255D370E-D25F-6544-9173-399A8B095E4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94172444" sldId="407"/>
            <ac:spMk id="21602" creationId="{49EEE8A1-A63A-6645-9779-91F3A7B8D03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994172444" sldId="407"/>
            <ac:spMk id="21604" creationId="{DB2D6641-7641-304E-B090-4FF1DEA7305B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2:46.136" v="62" actId="27636"/>
        <pc:sldMkLst>
          <pc:docMk/>
          <pc:sldMk cId="3736020179" sldId="40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736020179" sldId="408"/>
            <ac:spMk id="2" creationId="{5DF6EA3B-1FD5-424B-A444-44670A2E619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736020179" sldId="408"/>
            <ac:spMk id="3" creationId="{99E08841-5CBE-B54D-824D-B0E2FA1D96E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736020179" sldId="408"/>
            <ac:spMk id="4" creationId="{2182877A-0552-D445-B31E-D65D9FE934E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736020179" sldId="408"/>
            <ac:spMk id="5" creationId="{F3F8A491-C4BF-DC44-9F19-F5B3A8BA028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736020179" sldId="408"/>
            <ac:spMk id="30" creationId="{F96EB80F-24E4-8547-A93A-812E73007D5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736020179" sldId="408"/>
            <ac:spMk id="31" creationId="{E9854750-9CF6-FB41-A1EE-338CD5387A81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736020179" sldId="408"/>
            <ac:spMk id="32" creationId="{61C3D767-A646-D442-BC92-2F6ABA374D5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736020179" sldId="408"/>
            <ac:spMk id="71682" creationId="{B13A9E4B-6625-954A-A768-999CF5D9D440}"/>
          </ac:spMkLst>
        </pc:spChg>
        <pc:spChg chg="mod ord">
          <ac:chgData name="Khattab, Sherif" userId="c83b1e15-36f3-4f46-aceb-05aac24c545e" providerId="ADAL" clId="{C7BCDBDC-927A-0745-B48F-0344D0E8A574}" dt="2020-05-14T17:52:46.136" v="62" actId="27636"/>
          <ac:spMkLst>
            <pc:docMk/>
            <pc:sldMk cId="3736020179" sldId="408"/>
            <ac:spMk id="71683" creationId="{8B8E2A08-6C2E-074E-A07B-6AEB0A7EDA2B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2:53.027" v="64" actId="27636"/>
        <pc:sldMkLst>
          <pc:docMk/>
          <pc:sldMk cId="1059249952" sldId="409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59249952" sldId="409"/>
            <ac:spMk id="2" creationId="{F4CA32BD-1669-AA4B-9D8D-3D1755C19F3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59249952" sldId="409"/>
            <ac:spMk id="3" creationId="{15113FA7-7093-A24A-A41E-26FAD220273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59249952" sldId="409"/>
            <ac:spMk id="4" creationId="{B81CE254-1F27-CA47-BFFA-305EA096650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59249952" sldId="409"/>
            <ac:spMk id="5" creationId="{1A561C30-027D-E94A-B281-1552EAFB17E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59249952" sldId="409"/>
            <ac:spMk id="40" creationId="{041BE2A2-3EB8-A04A-A272-2D01741241C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59249952" sldId="409"/>
            <ac:spMk id="41" creationId="{5F60A50B-086F-9740-941E-F79E713EFE3A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059249952" sldId="409"/>
            <ac:spMk id="42" creationId="{ACAB31C7-C62B-C841-803D-4DCF8B57144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59249952" sldId="409"/>
            <ac:spMk id="72706" creationId="{CFDD0B81-1CF4-CA49-BA10-43EA315D9917}"/>
          </ac:spMkLst>
        </pc:spChg>
        <pc:spChg chg="mod ord">
          <ac:chgData name="Khattab, Sherif" userId="c83b1e15-36f3-4f46-aceb-05aac24c545e" providerId="ADAL" clId="{C7BCDBDC-927A-0745-B48F-0344D0E8A574}" dt="2020-05-14T17:52:53.027" v="64" actId="27636"/>
          <ac:spMkLst>
            <pc:docMk/>
            <pc:sldMk cId="1059249952" sldId="409"/>
            <ac:spMk id="72707" creationId="{92A65B8E-FC5E-4A4F-B03A-16CE0AFFF1B4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223946229" sldId="41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946229" sldId="410"/>
            <ac:spMk id="2" creationId="{CB00C5B2-0B61-AB47-84A9-A0E163310A5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946229" sldId="410"/>
            <ac:spMk id="3" creationId="{2C5C3427-B8D4-3342-A262-5BE18F6E5D1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946229" sldId="410"/>
            <ac:spMk id="4" creationId="{A6F82464-9C93-3049-A8CB-1AB2EFEBCB6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946229" sldId="410"/>
            <ac:spMk id="5" creationId="{E57261B7-05B2-1848-B441-A0F140AF6F95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223946229" sldId="410"/>
            <ac:spMk id="6" creationId="{CC42E687-D440-134D-94FF-3F62318FFAA8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946229" sldId="410"/>
            <ac:spMk id="7" creationId="{C39E1938-F5C9-7E43-BEAD-37E49AC7E30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23946229" sldId="410"/>
            <ac:spMk id="8" creationId="{2B922920-BBEC-4D4B-B3C8-5A2600CAB80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946229" sldId="410"/>
            <ac:spMk id="74756" creationId="{C1E326D8-A0A8-A947-8CFA-A3AC03CAA32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23946229" sldId="410"/>
            <ac:spMk id="74757" creationId="{B1475F37-34D3-5E45-BF62-E1E6573F85FF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2:59.729" v="65" actId="14100"/>
        <pc:sldMkLst>
          <pc:docMk/>
          <pc:sldMk cId="3928099657" sldId="41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28099657" sldId="411"/>
            <ac:spMk id="2" creationId="{72245DDF-0664-554F-B078-F943E647BB6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28099657" sldId="411"/>
            <ac:spMk id="3" creationId="{D6F517F8-EB24-6A49-9A5C-BCEDB79F50B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28099657" sldId="411"/>
            <ac:spMk id="4" creationId="{DB8EFB4F-8969-7241-8795-509BEEAAFB1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928099657" sldId="411"/>
            <ac:spMk id="5" creationId="{2FC70233-C743-6F44-A404-E7CBDF6265F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28099657" sldId="411"/>
            <ac:spMk id="38" creationId="{FD3EC2C6-C089-3C41-A19A-B0D8205A093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28099657" sldId="411"/>
            <ac:spMk id="39" creationId="{6005E337-7B97-5242-A48E-61A6C0BDB89B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928099657" sldId="411"/>
            <ac:spMk id="40" creationId="{3E9161C3-2E21-F74F-9CB0-7D305C52B4C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928099657" sldId="411"/>
            <ac:spMk id="23592" creationId="{2EBD13F5-7FAF-B84D-A074-5418FA7975D0}"/>
          </ac:spMkLst>
        </pc:spChg>
        <pc:spChg chg="mod ord">
          <ac:chgData name="Khattab, Sherif" userId="c83b1e15-36f3-4f46-aceb-05aac24c545e" providerId="ADAL" clId="{C7BCDBDC-927A-0745-B48F-0344D0E8A574}" dt="2020-05-14T17:52:59.729" v="65" actId="14100"/>
          <ac:spMkLst>
            <pc:docMk/>
            <pc:sldMk cId="3928099657" sldId="411"/>
            <ac:spMk id="23594" creationId="{A4D388F4-1277-7B4C-9213-16D0F3EEBDF0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3:05.396" v="66" actId="14100"/>
        <pc:sldMkLst>
          <pc:docMk/>
          <pc:sldMk cId="533808976" sldId="41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33808976" sldId="412"/>
            <ac:spMk id="2" creationId="{EA52A5ED-669D-DB4C-A87B-0E7CF9D0994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33808976" sldId="412"/>
            <ac:spMk id="3" creationId="{DB1B7197-0E23-9040-ABC9-07919743D62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33808976" sldId="412"/>
            <ac:spMk id="4" creationId="{E25E82E6-9880-834C-963D-73C671DEF0F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33808976" sldId="412"/>
            <ac:spMk id="5" creationId="{259ED707-4496-E249-8EE9-98558DF79E0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33808976" sldId="412"/>
            <ac:spMk id="41" creationId="{6B8AD71D-29AD-F54C-888C-75DC732E6AE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33808976" sldId="412"/>
            <ac:spMk id="42" creationId="{CB87011F-94B2-1D41-8959-71F0F8A0FFD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533808976" sldId="412"/>
            <ac:spMk id="43" creationId="{5062E357-D89D-384B-8EE8-A1926133F5B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33808976" sldId="412"/>
            <ac:spMk id="75778" creationId="{3C23222E-1EEB-3B4D-9DFD-EA1C4EF424F6}"/>
          </ac:spMkLst>
        </pc:spChg>
        <pc:spChg chg="mod ord">
          <ac:chgData name="Khattab, Sherif" userId="c83b1e15-36f3-4f46-aceb-05aac24c545e" providerId="ADAL" clId="{C7BCDBDC-927A-0745-B48F-0344D0E8A574}" dt="2020-05-14T17:53:05.396" v="66" actId="14100"/>
          <ac:spMkLst>
            <pc:docMk/>
            <pc:sldMk cId="533808976" sldId="412"/>
            <ac:spMk id="75779" creationId="{CB625FD6-C403-4E45-9BEE-76055D684C39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53:11.081" v="68" actId="27636"/>
        <pc:sldMkLst>
          <pc:docMk/>
          <pc:sldMk cId="3254031112" sldId="41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4031112" sldId="418"/>
            <ac:spMk id="2" creationId="{CF8155A1-F65A-1E4A-A5BF-F69962C6887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4031112" sldId="418"/>
            <ac:spMk id="3" creationId="{5DA4FCA7-C384-BB40-A695-C79F3512D58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4031112" sldId="418"/>
            <ac:spMk id="4" creationId="{5ED9B645-34A7-1A40-AF5C-9DA8810DEDD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254031112" sldId="418"/>
            <ac:spMk id="5" creationId="{5B03A7E7-4F07-9C4E-B340-EE635F18E01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54031112" sldId="418"/>
            <ac:spMk id="30" creationId="{4A001B6C-5867-8345-995C-7E138A7B2B5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54031112" sldId="418"/>
            <ac:spMk id="31" creationId="{278F0686-45A2-ED4D-ADDB-3472D793D0B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254031112" sldId="418"/>
            <ac:spMk id="32" creationId="{FD6CB039-05BC-3045-8295-C892F416D23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254031112" sldId="418"/>
            <ac:spMk id="25608" creationId="{1ED1A5CC-6B47-B449-9620-70032D42E4D1}"/>
          </ac:spMkLst>
        </pc:spChg>
        <pc:spChg chg="mod ord">
          <ac:chgData name="Khattab, Sherif" userId="c83b1e15-36f3-4f46-aceb-05aac24c545e" providerId="ADAL" clId="{C7BCDBDC-927A-0745-B48F-0344D0E8A574}" dt="2020-05-14T17:53:11.081" v="68" actId="27636"/>
          <ac:spMkLst>
            <pc:docMk/>
            <pc:sldMk cId="3254031112" sldId="418"/>
            <ac:spMk id="25609" creationId="{C0AFC729-7B02-EC40-93EF-C5440A7799C4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2870137101" sldId="42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70137101" sldId="420"/>
            <ac:spMk id="2" creationId="{0E6B3227-6E25-A745-BC60-581D409BE67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70137101" sldId="420"/>
            <ac:spMk id="3" creationId="{D9DEC3A8-A380-6B41-A729-EF483DCD166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70137101" sldId="420"/>
            <ac:spMk id="4" creationId="{F76E5D83-017F-1343-B832-8987614950D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70137101" sldId="420"/>
            <ac:spMk id="5" creationId="{79586CA9-651E-3040-8205-93C8E323CE1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870137101" sldId="420"/>
            <ac:spMk id="6" creationId="{94696D5C-2B36-9948-B89A-833EA2F0C73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70137101" sldId="420"/>
            <ac:spMk id="7" creationId="{AEFDB382-68A3-7542-A318-9511B44EAFA3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70137101" sldId="420"/>
            <ac:spMk id="8" creationId="{C769B53C-3086-7C4A-82D9-AE367C41FE4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70137101" sldId="420"/>
            <ac:spMk id="26626" creationId="{86D37EC0-9BE2-474F-82D2-566EB39644B6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670312813" sldId="42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70312813" sldId="421"/>
            <ac:spMk id="2" creationId="{89489BB9-D174-8940-B0EE-AD0C2977992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70312813" sldId="421"/>
            <ac:spMk id="3" creationId="{E195C8C4-2A09-8D43-9C25-5BF6B555EF6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670312813" sldId="421"/>
            <ac:spMk id="4" creationId="{9086B699-DEB2-C549-BCD0-43A338DF3124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70312813" sldId="421"/>
            <ac:spMk id="5" creationId="{DB7A0A7D-BF2B-D94F-8D6F-7F9DDCBEC66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70312813" sldId="421"/>
            <ac:spMk id="41" creationId="{1E7C4DE2-DD3F-474F-B7D2-C322F0DB9C1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70312813" sldId="421"/>
            <ac:spMk id="42" creationId="{5FAE7A8F-651E-FD41-B9B2-8F8FA13FAD08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670312813" sldId="421"/>
            <ac:spMk id="43" creationId="{F570FB61-E012-7943-AA92-B5EFCC9104D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670312813" sldId="421"/>
            <ac:spMk id="27650" creationId="{C3B6145C-DD1E-754D-B11E-70C554654E90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428579007" sldId="422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428579007" sldId="422"/>
            <ac:spMk id="2" creationId="{820AF8DF-88F0-8546-B228-077D2F43FA3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428579007" sldId="422"/>
            <ac:spMk id="3" creationId="{062381DC-B98B-2946-B770-7A687B4C709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428579007" sldId="422"/>
            <ac:spMk id="4" creationId="{4F1B113C-9C2D-E341-B33A-2F692AB1764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428579007" sldId="422"/>
            <ac:spMk id="5" creationId="{DDB4A119-E01B-B246-94A8-22B50BCA3A5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428579007" sldId="422"/>
            <ac:spMk id="31" creationId="{5078A3C4-6CC1-C241-A788-3A952B5F90A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428579007" sldId="422"/>
            <ac:spMk id="32" creationId="{C39C99AE-744A-CF44-A2AE-07F7427FD2B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428579007" sldId="422"/>
            <ac:spMk id="33" creationId="{1B408646-47D9-3A45-B2C7-6331EE7AE3F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428579007" sldId="422"/>
            <ac:spMk id="28678" creationId="{8A1EA1A8-DE7A-ED47-B2ED-32AC143CE08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428579007" sldId="422"/>
            <ac:spMk id="28679" creationId="{71A16102-13DA-2D4D-B9E6-04498F713FF0}"/>
          </ac:spMkLst>
        </pc:spChg>
      </pc:sldChg>
      <pc:sldChg chg="modSp add">
        <pc:chgData name="Khattab, Sherif" userId="c83b1e15-36f3-4f46-aceb-05aac24c545e" providerId="ADAL" clId="{C7BCDBDC-927A-0745-B48F-0344D0E8A574}" dt="2020-05-14T18:07:59.681" v="433" actId="20577"/>
        <pc:sldMkLst>
          <pc:docMk/>
          <pc:sldMk cId="613526993" sldId="423"/>
        </pc:sldMkLst>
        <pc:spChg chg="mod">
          <ac:chgData name="Khattab, Sherif" userId="c83b1e15-36f3-4f46-aceb-05aac24c545e" providerId="ADAL" clId="{C7BCDBDC-927A-0745-B48F-0344D0E8A574}" dt="2020-05-14T18:07:59.681" v="433" actId="20577"/>
          <ac:spMkLst>
            <pc:docMk/>
            <pc:sldMk cId="613526993" sldId="423"/>
            <ac:spMk id="29698" creationId="{5ECD924E-DC6A-3F4D-996C-0E0C6EE8F73B}"/>
          </ac:spMkLst>
        </pc:spChg>
      </pc:sldChg>
      <pc:sldChg chg="addSp delSp modSp del mod modTransition chgLayout">
        <pc:chgData name="Khattab, Sherif" userId="c83b1e15-36f3-4f46-aceb-05aac24c545e" providerId="ADAL" clId="{C7BCDBDC-927A-0745-B48F-0344D0E8A574}" dt="2020-05-14T18:07:40.931" v="409" actId="2696"/>
        <pc:sldMkLst>
          <pc:docMk/>
          <pc:sldMk cId="1280503959" sldId="42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280503959" sldId="423"/>
            <ac:spMk id="2" creationId="{02E53A4B-3490-D84E-802A-88F0DD78B66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280503959" sldId="423"/>
            <ac:spMk id="3" creationId="{EEBCC23B-002C-304F-8D14-899628B11F2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280503959" sldId="423"/>
            <ac:spMk id="4" creationId="{5FACB854-6F82-8A4C-A69D-C2D2B267D00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280503959" sldId="423"/>
            <ac:spMk id="5" creationId="{58D0AB67-6255-2545-A824-DA996103232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280503959" sldId="423"/>
            <ac:spMk id="7" creationId="{9A225DB9-213D-9047-98B1-6431AD95141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280503959" sldId="423"/>
            <ac:spMk id="8" creationId="{9808DA6F-40D3-564D-BA14-DF70B9989E1A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280503959" sldId="423"/>
            <ac:spMk id="9" creationId="{B6AB9D64-3EFF-E642-ADE9-67BCC90704F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280503959" sldId="423"/>
            <ac:spMk id="29698" creationId="{5ECD924E-DC6A-3F4D-996C-0E0C6EE8F73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280503959" sldId="423"/>
            <ac:spMk id="29699" creationId="{B6C7BBCB-7188-0442-AAB6-11B060093F82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8:08:51.562" v="502" actId="404"/>
        <pc:sldMkLst>
          <pc:docMk/>
          <pc:sldMk cId="544263778" sldId="424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44263778" sldId="424"/>
            <ac:spMk id="2" creationId="{4782C0E2-4DC1-C44D-A2EF-EA178455C4D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44263778" sldId="424"/>
            <ac:spMk id="3" creationId="{2F755CFB-6795-5540-A97C-6111B758CCD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44263778" sldId="424"/>
            <ac:spMk id="4" creationId="{1C066902-EDE2-C24E-828F-1C1E90438EA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44263778" sldId="424"/>
            <ac:spMk id="5" creationId="{E65A1148-6C25-7840-B536-7E75FA97CB9C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544263778" sldId="424"/>
            <ac:spMk id="6" creationId="{5A75DE13-E373-5143-A2AC-8CE58D78FF6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544263778" sldId="424"/>
            <ac:spMk id="7" creationId="{6AD13C6C-5B67-B248-A8AC-A3806385BFAC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544263778" sldId="424"/>
            <ac:spMk id="8" creationId="{E1A7FDE6-8B6A-1B46-AC39-F9E70AD0BF1C}"/>
          </ac:spMkLst>
        </pc:spChg>
        <pc:spChg chg="mod ord">
          <ac:chgData name="Khattab, Sherif" userId="c83b1e15-36f3-4f46-aceb-05aac24c545e" providerId="ADAL" clId="{C7BCDBDC-927A-0745-B48F-0344D0E8A574}" dt="2020-05-14T18:08:51.562" v="502" actId="404"/>
          <ac:spMkLst>
            <pc:docMk/>
            <pc:sldMk cId="544263778" sldId="424"/>
            <ac:spMk id="32770" creationId="{A7305A67-5607-8649-ADD6-604EA2561EDC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034715571" sldId="42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4715571" sldId="425"/>
            <ac:spMk id="2" creationId="{57739DDC-FFF6-5741-A6D9-A133F5189AD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4715571" sldId="425"/>
            <ac:spMk id="3" creationId="{5F7AA0C2-A6C3-ED4E-B752-39E006F7925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4715571" sldId="425"/>
            <ac:spMk id="4" creationId="{C80744EC-9166-8F48-B533-0B2296FF8FF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4715571" sldId="425"/>
            <ac:spMk id="5" creationId="{5605FF85-5A98-8E4A-BD95-A46582C8AC5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4715571" sldId="425"/>
            <ac:spMk id="13" creationId="{87EFB64E-FA84-534D-9BB6-C285D1462B5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4715571" sldId="425"/>
            <ac:spMk id="14" creationId="{02B40A12-FB87-DC44-82AE-4257AE8BD4A1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034715571" sldId="425"/>
            <ac:spMk id="15" creationId="{996DE65F-E655-4044-B8DD-025936BC91B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4715571" sldId="425"/>
            <ac:spMk id="33806" creationId="{D198EC2B-196D-ED41-98F0-3D559C37CCB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4715571" sldId="425"/>
            <ac:spMk id="33807" creationId="{E5CC435B-8448-894C-8C06-0763032D6EC9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3532216384" sldId="42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32216384" sldId="426"/>
            <ac:spMk id="2" creationId="{521C29EB-6473-244D-987D-68AFD9F537B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32216384" sldId="426"/>
            <ac:spMk id="3" creationId="{4FC6C826-0B30-1047-B246-1987BB4894EF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32216384" sldId="426"/>
            <ac:spMk id="4" creationId="{7E35117A-239F-734D-98DB-E4EC41F931F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32216384" sldId="426"/>
            <ac:spMk id="5" creationId="{8A6BB04B-545F-B040-98DC-66C36C2A5F96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532216384" sldId="426"/>
            <ac:spMk id="6" creationId="{8B834F40-27FD-204D-A3AE-06CEA185122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532216384" sldId="426"/>
            <ac:spMk id="7" creationId="{2C5A046C-358C-C740-8179-37A32252A81A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32216384" sldId="426"/>
            <ac:spMk id="8" creationId="{AA662A0B-1DC7-6742-AB12-1709FFC99FD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532216384" sldId="426"/>
            <ac:spMk id="34818" creationId="{6F21106C-45D2-8B46-99D0-31DE0A6AD0CD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316130764" sldId="427"/>
        </pc:sldMkLst>
        <pc:spChg chg="del">
          <ac:chgData name="Khattab, Sherif" userId="c83b1e15-36f3-4f46-aceb-05aac24c545e" providerId="ADAL" clId="{C7BCDBDC-927A-0745-B48F-0344D0E8A574}" dt="2020-05-14T17:49:09.072" v="16"/>
          <ac:spMkLst>
            <pc:docMk/>
            <pc:sldMk cId="1316130764" sldId="427"/>
            <ac:spMk id="2" creationId="{B9110308-F751-DF48-9D93-5D06B3BE773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16130764" sldId="427"/>
            <ac:spMk id="3" creationId="{D735F83A-F3AD-BE46-B148-95E7C9B994F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16130764" sldId="427"/>
            <ac:spMk id="4" creationId="{C17FCE56-BF09-1D42-A94E-523F2BD99B8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316130764" sldId="427"/>
            <ac:spMk id="5" creationId="{93A96A0A-EC20-1243-98CF-359A23EDA03F}"/>
          </ac:spMkLst>
        </pc:spChg>
        <pc:spChg chg="add del mo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16130764" sldId="427"/>
            <ac:spMk id="6" creationId="{0196BFDB-26A8-3F49-8AA2-707A00C20D3D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16130764" sldId="427"/>
            <ac:spMk id="7" creationId="{F40A94FC-67F9-1E43-B31C-52D8B776389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16130764" sldId="427"/>
            <ac:spMk id="9" creationId="{AAA88BF9-81A2-8448-A676-632D325DC8D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16130764" sldId="427"/>
            <ac:spMk id="10" creationId="{AFBA2658-7D5B-974B-B3E6-23789CF60472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316130764" sldId="427"/>
            <ac:spMk id="11" creationId="{1348A3E5-1DCA-ED41-BD7D-7852BFC54FF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316130764" sldId="427"/>
            <ac:spMk id="35842" creationId="{C51360CA-2FAF-A14C-A71F-1EF151A171CB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077041622" sldId="42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7041622" sldId="428"/>
            <ac:spMk id="2" creationId="{82B4A5A3-3025-2B4F-BA68-97297DD24E3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7041622" sldId="428"/>
            <ac:spMk id="3" creationId="{339B4873-308C-4642-8B9F-1C72887137B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7041622" sldId="428"/>
            <ac:spMk id="4" creationId="{1ACB8F50-46B4-C04F-84F3-11D895A9A2B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7041622" sldId="428"/>
            <ac:spMk id="5" creationId="{52BC6684-E82C-1146-B806-D0852DA986D6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077041622" sldId="428"/>
            <ac:spMk id="6" creationId="{8F027B6A-F5A3-6343-B036-A6D85C066476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77041622" sldId="428"/>
            <ac:spMk id="7" creationId="{8999DCCD-8E17-8446-A8EA-600FFF65D431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7041622" sldId="428"/>
            <ac:spMk id="8" creationId="{F27DE5A9-FDD7-494D-BFAB-595C129E127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77041622" sldId="428"/>
            <ac:spMk id="36866" creationId="{3CBDDEFB-3874-B045-AC62-0D674C39A8A4}"/>
          </ac:spMkLst>
        </pc:spChg>
      </pc:sldChg>
      <pc:sldChg chg="addSp delSp modSp mod modTransition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2886175264" sldId="429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86175264" sldId="429"/>
            <ac:spMk id="2" creationId="{7294AB50-8801-524D-9D5C-E2400F3E07C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86175264" sldId="429"/>
            <ac:spMk id="3" creationId="{B0232DDA-704C-3847-B0B0-39FEF08FAD4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86175264" sldId="429"/>
            <ac:spMk id="4" creationId="{A2EAED54-2DC0-F146-81A3-9701BDC86133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86175264" sldId="429"/>
            <ac:spMk id="5" creationId="{D9897EF7-9D6B-2146-B850-E554F71ACA3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86175264" sldId="429"/>
            <ac:spMk id="6" creationId="{E8B2B77E-ECDC-8A4E-96D7-EF4258647276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886175264" sldId="429"/>
            <ac:spMk id="7" creationId="{7A227106-38B1-B34A-A2A7-28ECB178458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886175264" sldId="429"/>
            <ac:spMk id="8" creationId="{C11A93A6-E8A8-4141-8039-4B4045A029FE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86175264" sldId="429"/>
            <ac:spMk id="37890" creationId="{9A617050-5FF7-9A40-A25D-C6F3E96F1BF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886175264" sldId="429"/>
            <ac:spMk id="37891" creationId="{47D373E5-229D-6347-AAF2-FC4920D02023}"/>
          </ac:spMkLst>
        </pc:spChg>
      </pc:sldChg>
      <pc:sldChg chg="addSp delSp modSp mod modTransition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039785599" sldId="430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9785599" sldId="430"/>
            <ac:spMk id="2" creationId="{7CF082D3-EBF1-C14E-9A19-CFC9188284B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9785599" sldId="430"/>
            <ac:spMk id="3" creationId="{0FA4AE80-6F39-D047-A007-89F376C238F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9785599" sldId="430"/>
            <ac:spMk id="4" creationId="{CB8205FE-5549-F64B-B1CF-62CA24FF10B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9785599" sldId="430"/>
            <ac:spMk id="5" creationId="{E2D56897-F115-3944-BA65-D360BD28DB5A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039785599" sldId="430"/>
            <ac:spMk id="6" creationId="{08048130-5F60-634E-AD8A-3553450D161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9785599" sldId="430"/>
            <ac:spMk id="7" creationId="{1EEBA3D6-A7DB-7243-BDE6-2E75D6219DF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039785599" sldId="430"/>
            <ac:spMk id="8" creationId="{EC2B9337-6620-594A-B890-E5EC3C2FFC5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9785599" sldId="430"/>
            <ac:spMk id="38916" creationId="{60101607-01C0-464A-B08B-3AB38BF93B7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039785599" sldId="430"/>
            <ac:spMk id="38917" creationId="{708AB974-D717-DC4E-BDE9-D2BB454C5A63}"/>
          </ac:spMkLst>
        </pc:spChg>
      </pc:sldChg>
      <pc:sldChg chg="add">
        <pc:chgData name="Khattab, Sherif" userId="c83b1e15-36f3-4f46-aceb-05aac24c545e" providerId="ADAL" clId="{C7BCDBDC-927A-0745-B48F-0344D0E8A574}" dt="2020-05-14T18:09:36.674" v="504"/>
        <pc:sldMkLst>
          <pc:docMk/>
          <pc:sldMk cId="1901348275" sldId="431"/>
        </pc:sldMkLst>
      </pc:sldChg>
      <pc:sldChg chg="addSp delSp modSp del mod modClrScheme chgLayout">
        <pc:chgData name="Khattab, Sherif" userId="c83b1e15-36f3-4f46-aceb-05aac24c545e" providerId="ADAL" clId="{C7BCDBDC-927A-0745-B48F-0344D0E8A574}" dt="2020-05-14T18:09:27.043" v="503" actId="2696"/>
        <pc:sldMkLst>
          <pc:docMk/>
          <pc:sldMk cId="4087710375" sldId="431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87710375" sldId="431"/>
            <ac:spMk id="2" creationId="{064923CB-3043-2E42-BEDC-44515AB2FFC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87710375" sldId="431"/>
            <ac:spMk id="3" creationId="{4A3483E3-3627-074F-A9AB-6CA847A5644C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87710375" sldId="431"/>
            <ac:spMk id="4" creationId="{9F3CDF68-491F-BC4A-81FC-C596DE49DBC5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87710375" sldId="431"/>
            <ac:spMk id="5" creationId="{603E725C-2EF9-EC40-8BF4-BE1FFDEA653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87710375" sldId="431"/>
            <ac:spMk id="78" creationId="{7061A4AF-E589-CE45-906D-CD192D84552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87710375" sldId="431"/>
            <ac:spMk id="79" creationId="{34F8F383-419E-1343-AC51-4C992D0F672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087710375" sldId="431"/>
            <ac:spMk id="80" creationId="{9A75460E-A5F2-4C48-AB3F-EAA38FE12F9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87710375" sldId="431"/>
            <ac:spMk id="123913" creationId="{ED4B8D5A-5626-604D-BA59-879252A687CC}"/>
          </ac:spMkLst>
        </pc:spChg>
      </pc:sldChg>
      <pc:sldChg chg="addSp delSp modSp del mod chgLayout">
        <pc:chgData name="Khattab, Sherif" userId="c83b1e15-36f3-4f46-aceb-05aac24c545e" providerId="ADAL" clId="{C7BCDBDC-927A-0745-B48F-0344D0E8A574}" dt="2020-05-14T18:10:02.814" v="509" actId="2696"/>
        <pc:sldMkLst>
          <pc:docMk/>
          <pc:sldMk cId="417773178" sldId="433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7773178" sldId="433"/>
            <ac:spMk id="2" creationId="{1B927DE8-8EFA-AF4A-8E0F-59566FF602D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7773178" sldId="433"/>
            <ac:spMk id="3" creationId="{764AEDF9-4CEA-1845-A0FD-E9BCEBCA1C14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7773178" sldId="433"/>
            <ac:spMk id="4" creationId="{FECFFE81-F05C-B744-9794-DCBFAD8B802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17773178" sldId="433"/>
            <ac:spMk id="5" creationId="{025FDF2D-0C7C-2A4F-B2A0-880B295935B6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7773178" sldId="433"/>
            <ac:spMk id="13" creationId="{5FF22DA5-49B3-3C41-971A-27DFB4E0B70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7773178" sldId="433"/>
            <ac:spMk id="14" creationId="{F36232D6-22D2-B24A-B230-B2930201A2DF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17773178" sldId="433"/>
            <ac:spMk id="15" creationId="{96689ADB-6730-7A47-B450-D914E5D65F8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17773178" sldId="433"/>
            <ac:spMk id="125954" creationId="{4131D4AA-BF9C-0343-8660-22036B112414}"/>
          </ac:spMkLst>
        </pc:spChg>
        <pc:spChg chg="mod ord">
          <ac:chgData name="Khattab, Sherif" userId="c83b1e15-36f3-4f46-aceb-05aac24c545e" providerId="ADAL" clId="{C7BCDBDC-927A-0745-B48F-0344D0E8A574}" dt="2020-05-14T17:53:32.027" v="69" actId="14100"/>
          <ac:spMkLst>
            <pc:docMk/>
            <pc:sldMk cId="417773178" sldId="433"/>
            <ac:spMk id="125955" creationId="{C5C6584E-9C83-7346-85F6-09E5C0DCB711}"/>
          </ac:spMkLst>
        </pc:spChg>
      </pc:sldChg>
      <pc:sldChg chg="add">
        <pc:chgData name="Khattab, Sherif" userId="c83b1e15-36f3-4f46-aceb-05aac24c545e" providerId="ADAL" clId="{C7BCDBDC-927A-0745-B48F-0344D0E8A574}" dt="2020-05-14T18:10:14.590" v="510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C7BCDBDC-927A-0745-B48F-0344D0E8A574}" dt="2020-05-14T18:10:14.590" v="510"/>
        <pc:sldMkLst>
          <pc:docMk/>
          <pc:sldMk cId="417002093" sldId="434"/>
        </pc:sldMkLst>
      </pc:sldChg>
      <pc:sldChg chg="addSp delSp modSp del mod modClrScheme chgLayout">
        <pc:chgData name="Khattab, Sherif" userId="c83b1e15-36f3-4f46-aceb-05aac24c545e" providerId="ADAL" clId="{C7BCDBDC-927A-0745-B48F-0344D0E8A574}" dt="2020-05-14T18:10:02.807" v="508" actId="2696"/>
        <pc:sldMkLst>
          <pc:docMk/>
          <pc:sldMk cId="4047678438" sldId="434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47678438" sldId="434"/>
            <ac:spMk id="2" creationId="{29739844-37F4-BC49-9D01-C09CDAF50B6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47678438" sldId="434"/>
            <ac:spMk id="3" creationId="{C21BE360-41A3-6249-BF32-C7DA1878F75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47678438" sldId="434"/>
            <ac:spMk id="4" creationId="{13939545-5099-8441-BBB1-57C65C82299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47678438" sldId="434"/>
            <ac:spMk id="5" creationId="{369FA191-B7DE-CD48-987E-904A5ED7328E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047678438" sldId="434"/>
            <ac:spMk id="6" creationId="{90462F3C-9612-F641-8B6A-D76AA0B5DC33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047678438" sldId="434"/>
            <ac:spMk id="7" creationId="{6DCFD101-76DD-954A-A145-CA01FC6FE9E4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47678438" sldId="434"/>
            <ac:spMk id="8" creationId="{A256C85A-7395-FD4D-BB40-830FFD5E8F18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047678438" sldId="434"/>
            <ac:spMk id="39938" creationId="{685459B4-4A7C-0D4E-98A0-9E5CA800F241}"/>
          </ac:spMkLst>
        </pc:spChg>
      </pc:sldChg>
      <pc:sldChg chg="add">
        <pc:chgData name="Khattab, Sherif" userId="c83b1e15-36f3-4f46-aceb-05aac24c545e" providerId="ADAL" clId="{C7BCDBDC-927A-0745-B48F-0344D0E8A574}" dt="2020-05-14T18:10:14.590" v="510"/>
        <pc:sldMkLst>
          <pc:docMk/>
          <pc:sldMk cId="315914909" sldId="435"/>
        </pc:sldMkLst>
      </pc:sldChg>
      <pc:sldChg chg="addSp delSp modSp del mod modClrScheme chgLayout">
        <pc:chgData name="Khattab, Sherif" userId="c83b1e15-36f3-4f46-aceb-05aac24c545e" providerId="ADAL" clId="{C7BCDBDC-927A-0745-B48F-0344D0E8A574}" dt="2020-05-14T18:10:02.803" v="507" actId="2696"/>
        <pc:sldMkLst>
          <pc:docMk/>
          <pc:sldMk cId="1120541404" sldId="435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20541404" sldId="435"/>
            <ac:spMk id="2" creationId="{116CD7AA-C9F2-284B-B6CA-657EC57434F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20541404" sldId="435"/>
            <ac:spMk id="3" creationId="{68C7B410-CD52-F54E-869B-A08505DDCEDC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20541404" sldId="435"/>
            <ac:spMk id="4" creationId="{E01A6D02-241F-3D44-93D2-85FD009DF99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20541404" sldId="435"/>
            <ac:spMk id="5" creationId="{E752FB52-3F06-AA49-B95E-B582B40F9C46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120541404" sldId="435"/>
            <ac:spMk id="6" creationId="{7CE6B83B-796C-3B47-86B8-6E3AB0485B3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120541404" sldId="435"/>
            <ac:spMk id="7" creationId="{75738B8C-7DE3-F04B-841F-E31C97C8494F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20541404" sldId="435"/>
            <ac:spMk id="8" creationId="{4D58A6CA-3D86-D341-82EC-964FCABC946D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120541404" sldId="435"/>
            <ac:spMk id="43013" creationId="{87867F76-51D3-284B-9709-6B0C84C26A2C}"/>
          </ac:spMkLst>
        </pc:spChg>
      </pc:sldChg>
      <pc:sldChg chg="addSp delSp modSp mod ord chgLayout">
        <pc:chgData name="Khattab, Sherif" userId="c83b1e15-36f3-4f46-aceb-05aac24c545e" providerId="ADAL" clId="{C7BCDBDC-927A-0745-B48F-0344D0E8A574}" dt="2020-05-14T18:11:02.758" v="530"/>
        <pc:sldMkLst>
          <pc:docMk/>
          <pc:sldMk cId="3005745473" sldId="436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005745473" sldId="436"/>
            <ac:spMk id="2" creationId="{FEBA7C24-2C2B-4544-930D-7E7CF4B0615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005745473" sldId="436"/>
            <ac:spMk id="3" creationId="{A90D43F1-8EFA-134E-8E79-C34A5096248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005745473" sldId="436"/>
            <ac:spMk id="4" creationId="{7A638ED3-B336-8D44-AAA1-76C16EFE370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3005745473" sldId="436"/>
            <ac:spMk id="5" creationId="{1223053D-4F24-EC48-9434-32D4BAEAC485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005745473" sldId="436"/>
            <ac:spMk id="50" creationId="{D2CF77D1-2F07-DB43-B7DD-71FE0E4D6F81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3005745473" sldId="436"/>
            <ac:spMk id="51" creationId="{7FF9B0CF-E676-224A-BFA8-D5FF44E26C30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3005745473" sldId="436"/>
            <ac:spMk id="52" creationId="{971C4BBB-1E9E-E442-B007-73D6FBFBECEF}"/>
          </ac:spMkLst>
        </pc:spChg>
        <pc:spChg chg="mod ord">
          <ac:chgData name="Khattab, Sherif" userId="c83b1e15-36f3-4f46-aceb-05aac24c545e" providerId="ADAL" clId="{C7BCDBDC-927A-0745-B48F-0344D0E8A574}" dt="2020-05-14T18:10:36.825" v="528" actId="20577"/>
          <ac:spMkLst>
            <pc:docMk/>
            <pc:sldMk cId="3005745473" sldId="436"/>
            <ac:spMk id="44034" creationId="{86F46793-68A0-C24E-95A7-6E93611DB164}"/>
          </ac:spMkLst>
        </pc:spChg>
        <pc:graphicFrameChg chg="mod ord modGraphic">
          <ac:chgData name="Khattab, Sherif" userId="c83b1e15-36f3-4f46-aceb-05aac24c545e" providerId="ADAL" clId="{C7BCDBDC-927A-0745-B48F-0344D0E8A574}" dt="2020-05-14T17:49:11.609" v="23" actId="700"/>
          <ac:graphicFrameMkLst>
            <pc:docMk/>
            <pc:sldMk cId="3005745473" sldId="436"/>
            <ac:graphicFrameMk id="44086" creationId="{08D33AA1-6CA8-C84F-87B6-AC167885AD98}"/>
          </ac:graphicFrameMkLst>
        </pc:graphicFrameChg>
      </pc:sldChg>
      <pc:sldChg chg="addSp delSp modSp del mod modClrScheme chgLayout">
        <pc:chgData name="Khattab, Sherif" userId="c83b1e15-36f3-4f46-aceb-05aac24c545e" providerId="ADAL" clId="{C7BCDBDC-927A-0745-B48F-0344D0E8A574}" dt="2020-05-14T18:10:02.799" v="506" actId="2696"/>
        <pc:sldMkLst>
          <pc:docMk/>
          <pc:sldMk cId="1526891093" sldId="437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26891093" sldId="437"/>
            <ac:spMk id="2" creationId="{A8699548-669D-4E4B-B021-47BC8A44737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26891093" sldId="437"/>
            <ac:spMk id="3" creationId="{5C3D3CD0-205C-F847-B74C-CAAC48DA659F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526891093" sldId="437"/>
            <ac:spMk id="4" creationId="{C4FBD144-1FC2-974E-A386-CCB4C7B7A78A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1093" sldId="437"/>
            <ac:spMk id="5" creationId="{C35E3B23-3716-6B4A-BDB0-D591596B803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1093" sldId="437"/>
            <ac:spMk id="8" creationId="{0065D8E9-642F-404F-B032-CA573A2D0562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1093" sldId="437"/>
            <ac:spMk id="9" creationId="{68268B20-3146-674F-84D2-63C74E8C4CD9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526891093" sldId="437"/>
            <ac:spMk id="10" creationId="{FB0436D3-BE01-9D4D-9744-7F0444FF902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526891093" sldId="437"/>
            <ac:spMk id="45063" creationId="{483BB317-3101-DC40-A9A0-59AA8201225A}"/>
          </ac:spMkLst>
        </pc:spChg>
      </pc:sldChg>
      <pc:sldChg chg="add">
        <pc:chgData name="Khattab, Sherif" userId="c83b1e15-36f3-4f46-aceb-05aac24c545e" providerId="ADAL" clId="{C7BCDBDC-927A-0745-B48F-0344D0E8A574}" dt="2020-05-14T18:10:14.590" v="510"/>
        <pc:sldMkLst>
          <pc:docMk/>
          <pc:sldMk cId="2382635928" sldId="437"/>
        </pc:sldMkLst>
      </pc:sldChg>
      <pc:sldChg chg="addSp delSp modSp del mod chgLayout">
        <pc:chgData name="Khattab, Sherif" userId="c83b1e15-36f3-4f46-aceb-05aac24c545e" providerId="ADAL" clId="{C7BCDBDC-927A-0745-B48F-0344D0E8A574}" dt="2020-05-14T18:10:02.795" v="505" actId="2696"/>
        <pc:sldMkLst>
          <pc:docMk/>
          <pc:sldMk cId="73979892" sldId="438"/>
        </pc:sldMkLst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3979892" sldId="438"/>
            <ac:spMk id="2" creationId="{3C9B3D62-3539-D746-B049-128E58C3E21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3979892" sldId="438"/>
            <ac:spMk id="3" creationId="{B112B678-7CF1-BF44-8C90-75DA942B6AC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3979892" sldId="438"/>
            <ac:spMk id="4" creationId="{0B78FB1F-4363-6A46-9200-BD1C7A572B2A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3979892" sldId="438"/>
            <ac:spMk id="5" creationId="{A9CE579B-DBCF-E948-89FD-88735EE9531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3979892" sldId="438"/>
            <ac:spMk id="6" creationId="{B146160A-0526-C547-A93B-AFA8AE0DB856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73979892" sldId="438"/>
            <ac:spMk id="7" creationId="{CACB006E-A231-824F-8C9B-2355422BC8A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73979892" sldId="438"/>
            <ac:spMk id="8" creationId="{0FFCD862-5005-AC43-A635-FB5FBD64C9E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3979892" sldId="438"/>
            <ac:spMk id="47106" creationId="{CB8055B1-483A-D740-A14D-7BF27756F0F0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73979892" sldId="438"/>
            <ac:spMk id="47111" creationId="{02DDD332-5C25-604E-9EF1-2C77029E3251}"/>
          </ac:spMkLst>
        </pc:spChg>
      </pc:sldChg>
      <pc:sldChg chg="add">
        <pc:chgData name="Khattab, Sherif" userId="c83b1e15-36f3-4f46-aceb-05aac24c545e" providerId="ADAL" clId="{C7BCDBDC-927A-0745-B48F-0344D0E8A574}" dt="2020-05-14T18:10:14.590" v="510"/>
        <pc:sldMkLst>
          <pc:docMk/>
          <pc:sldMk cId="3110092608" sldId="438"/>
        </pc:sldMkLst>
      </pc:sldChg>
      <pc:sldChg chg="addSp delSp modSp mod chgLayout">
        <pc:chgData name="Khattab, Sherif" userId="c83b1e15-36f3-4f46-aceb-05aac24c545e" providerId="ADAL" clId="{C7BCDBDC-927A-0745-B48F-0344D0E8A574}" dt="2020-05-14T17:55:43.628" v="258" actId="20577"/>
        <pc:sldMkLst>
          <pc:docMk/>
          <pc:sldMk cId="271414599" sldId="439"/>
        </pc:sldMkLst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1414599" sldId="439"/>
            <ac:spMk id="2" creationId="{EF314D22-B841-3446-B4F2-65FECF102A2A}"/>
          </ac:spMkLst>
        </pc:spChg>
        <pc:spChg chg="mod ord">
          <ac:chgData name="Khattab, Sherif" userId="c83b1e15-36f3-4f46-aceb-05aac24c545e" providerId="ADAL" clId="{C7BCDBDC-927A-0745-B48F-0344D0E8A574}" dt="2020-05-14T17:55:43.628" v="258" actId="20577"/>
          <ac:spMkLst>
            <pc:docMk/>
            <pc:sldMk cId="271414599" sldId="439"/>
            <ac:spMk id="3" creationId="{B3BAD6F0-6A52-AA4F-AE35-6A4E42857CB7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271414599" sldId="439"/>
            <ac:spMk id="4" creationId="{9DB0635D-582C-2F4F-97E8-FC2904C883F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1414599" sldId="439"/>
            <ac:spMk id="5" creationId="{B3B5C600-0015-2945-8A31-9B94C81960B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271414599" sldId="439"/>
            <ac:spMk id="6" creationId="{14680E7D-F1B7-F140-9E5A-C2425FF9DD2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1414599" sldId="439"/>
            <ac:spMk id="7" creationId="{55BE7C1D-7C2F-D341-9F8F-FFD0FB3784E1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1414599" sldId="439"/>
            <ac:spMk id="8" creationId="{38C08E45-01D6-B54C-B136-33BAD052A0F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1414599" sldId="439"/>
            <ac:spMk id="9" creationId="{0B5EE9D1-88C7-9E4A-BD8F-DABCAF0C5D4E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271414599" sldId="439"/>
            <ac:spMk id="10" creationId="{80C5048D-8937-7A4E-8A8B-1C9F3B1E4ABE}"/>
          </ac:spMkLst>
        </pc:sp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678617935" sldId="440"/>
        </pc:sldMkLst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78617935" sldId="440"/>
            <ac:spMk id="2" creationId="{FAB6DE54-9F80-AD48-9D06-544E832A2DE4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78617935" sldId="440"/>
            <ac:spMk id="4" creationId="{BFEFBE16-A719-2248-9494-5483983DA46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678617935" sldId="440"/>
            <ac:spMk id="5" creationId="{17CFBC90-BBDF-774F-8B3C-1E62C729C6C6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678617935" sldId="440"/>
            <ac:spMk id="6" creationId="{B75B783E-7F64-4D4E-A24A-F50A70C986AB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78617935" sldId="440"/>
            <ac:spMk id="7" creationId="{4A34808B-1F67-CC4C-BD84-BF4048D4C51A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78617935" sldId="440"/>
            <ac:spMk id="9" creationId="{E5D84ACC-F059-514B-9F0F-8FD4ECEF02E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78617935" sldId="440"/>
            <ac:spMk id="10" creationId="{F5136394-7CCE-0748-9695-E5AB33BA1037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678617935" sldId="440"/>
            <ac:spMk id="12" creationId="{50429736-B475-D147-B5BD-2D7E60E2EF71}"/>
          </ac:spMkLst>
        </pc:spChg>
        <pc:picChg chg="mod ord">
          <ac:chgData name="Khattab, Sherif" userId="c83b1e15-36f3-4f46-aceb-05aac24c545e" providerId="ADAL" clId="{C7BCDBDC-927A-0745-B48F-0344D0E8A574}" dt="2020-05-14T17:49:11.609" v="23" actId="700"/>
          <ac:picMkLst>
            <pc:docMk/>
            <pc:sldMk cId="678617935" sldId="440"/>
            <ac:picMk id="11" creationId="{43301665-F02C-3A44-AB77-507510AE7B64}"/>
          </ac:picMkLst>
        </pc:picChg>
      </pc:sldChg>
      <pc:sldChg chg="addSp delSp modSp mod chgLayout">
        <pc:chgData name="Khattab, Sherif" userId="c83b1e15-36f3-4f46-aceb-05aac24c545e" providerId="ADAL" clId="{C7BCDBDC-927A-0745-B48F-0344D0E8A574}" dt="2020-05-14T17:49:11.609" v="23" actId="700"/>
        <pc:sldMkLst>
          <pc:docMk/>
          <pc:sldMk cId="1709473859" sldId="441"/>
        </pc:sldMkLst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09473859" sldId="441"/>
            <ac:spMk id="2" creationId="{CC80334D-8C89-B44C-A9C4-FD35F893C7F0}"/>
          </ac:spMkLst>
        </pc:spChg>
        <pc:spChg chg="del">
          <ac:chgData name="Khattab, Sherif" userId="c83b1e15-36f3-4f46-aceb-05aac24c545e" providerId="ADAL" clId="{C7BCDBDC-927A-0745-B48F-0344D0E8A574}" dt="2020-05-14T17:49:09.072" v="16"/>
          <ac:spMkLst>
            <pc:docMk/>
            <pc:sldMk cId="1709473859" sldId="441"/>
            <ac:spMk id="3" creationId="{B1D44D0D-4140-5540-AA59-D94BA16C6167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1709473859" sldId="441"/>
            <ac:spMk id="4" creationId="{7AA55A64-05EB-9746-BF97-97CD1049CE6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09473859" sldId="441"/>
            <ac:spMk id="5" creationId="{25A8C8F4-AA13-5842-A91A-AA154D085F09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09473859" sldId="441"/>
            <ac:spMk id="6" creationId="{30E503D7-19B8-174F-BD9B-8D2D9A88EAE9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09473859" sldId="441"/>
            <ac:spMk id="9" creationId="{978BDD7A-37F6-F146-A94C-3DF5F6DD1B7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09473859" sldId="441"/>
            <ac:spMk id="10" creationId="{C5957973-4526-2543-93B2-7EEBADE7CD1D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1709473859" sldId="441"/>
            <ac:spMk id="11" creationId="{10CC08C9-A0F2-824E-8E90-CE14EAA50C3F}"/>
          </ac:spMkLst>
        </pc:spChg>
        <pc:spChg chg="add del mo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09473859" sldId="441"/>
            <ac:spMk id="12" creationId="{5DAD88EE-357A-854F-A995-F9F974A845C2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1709473859" sldId="441"/>
            <ac:spMk id="13" creationId="{06EE9DAD-32C1-5043-9ED0-B4319ACDBD3C}"/>
          </ac:spMkLst>
        </pc:spChg>
      </pc:sldChg>
      <pc:sldChg chg="addSp delSp modSp mod modClrScheme chgLayout">
        <pc:chgData name="Khattab, Sherif" userId="c83b1e15-36f3-4f46-aceb-05aac24c545e" providerId="ADAL" clId="{C7BCDBDC-927A-0745-B48F-0344D0E8A574}" dt="2020-05-14T17:59:55.425" v="364" actId="27636"/>
        <pc:sldMkLst>
          <pc:docMk/>
          <pc:sldMk cId="4262918023" sldId="442"/>
        </pc:sldMkLst>
        <pc:spChg chg="mod ord">
          <ac:chgData name="Khattab, Sherif" userId="c83b1e15-36f3-4f46-aceb-05aac24c545e" providerId="ADAL" clId="{C7BCDBDC-927A-0745-B48F-0344D0E8A574}" dt="2020-05-14T17:59:55.425" v="364" actId="27636"/>
          <ac:spMkLst>
            <pc:docMk/>
            <pc:sldMk cId="4262918023" sldId="442"/>
            <ac:spMk id="2" creationId="{1AE604A2-3611-A741-83BB-9C894F36BB5B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2918023" sldId="442"/>
            <ac:spMk id="3" creationId="{D250FF8E-8233-D641-9D19-7520AC020C57}"/>
          </ac:spMkLst>
        </pc:spChg>
        <pc:spChg chg="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2918023" sldId="442"/>
            <ac:spMk id="4" creationId="{414A662A-831E-AE4A-A7E8-10F25C65B0C3}"/>
          </ac:spMkLst>
        </pc:spChg>
        <pc:spChg chg="del">
          <ac:chgData name="Khattab, Sherif" userId="c83b1e15-36f3-4f46-aceb-05aac24c545e" providerId="ADAL" clId="{C7BCDBDC-927A-0745-B48F-0344D0E8A574}" dt="2020-05-14T17:48:02.890" v="4"/>
          <ac:spMkLst>
            <pc:docMk/>
            <pc:sldMk cId="4262918023" sldId="442"/>
            <ac:spMk id="5" creationId="{9795AB03-A9EF-564F-B50E-7E0633C9616D}"/>
          </ac:spMkLst>
        </pc:spChg>
        <pc:spChg chg="add del mod ord">
          <ac:chgData name="Khattab, Sherif" userId="c83b1e15-36f3-4f46-aceb-05aac24c545e" providerId="ADAL" clId="{C7BCDBDC-927A-0745-B48F-0344D0E8A574}" dt="2020-05-14T17:49:09.072" v="16"/>
          <ac:spMkLst>
            <pc:docMk/>
            <pc:sldMk cId="4262918023" sldId="442"/>
            <ac:spMk id="6" creationId="{D66A09E9-27A2-4E40-8F6C-E2BE4E06EF85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62918023" sldId="442"/>
            <ac:spMk id="8" creationId="{7747BE71-C7C7-B245-8B92-8C31D1FDFE80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62918023" sldId="442"/>
            <ac:spMk id="9" creationId="{219F6465-B5C2-FC4D-8423-45817C1DF422}"/>
          </ac:spMkLst>
        </pc:spChg>
        <pc:spChg chg="add del mod">
          <ac:chgData name="Khattab, Sherif" userId="c83b1e15-36f3-4f46-aceb-05aac24c545e" providerId="ADAL" clId="{C7BCDBDC-927A-0745-B48F-0344D0E8A574}" dt="2020-05-14T17:49:09.072" v="16"/>
          <ac:spMkLst>
            <pc:docMk/>
            <pc:sldMk cId="4262918023" sldId="442"/>
            <ac:spMk id="10" creationId="{6B0F24A6-A787-4C4F-8EA9-933D60A7DE3C}"/>
          </ac:spMkLst>
        </pc:spChg>
        <pc:spChg chg="add del mo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2918023" sldId="442"/>
            <ac:spMk id="11" creationId="{71FD5254-DB54-9041-911F-D74DDBE37333}"/>
          </ac:spMkLst>
        </pc:spChg>
        <pc:spChg chg="add mod ord">
          <ac:chgData name="Khattab, Sherif" userId="c83b1e15-36f3-4f46-aceb-05aac24c545e" providerId="ADAL" clId="{C7BCDBDC-927A-0745-B48F-0344D0E8A574}" dt="2020-05-14T17:49:11.609" v="23" actId="700"/>
          <ac:spMkLst>
            <pc:docMk/>
            <pc:sldMk cId="4262918023" sldId="442"/>
            <ac:spMk id="12" creationId="{9477EEA2-23D0-B44C-A15B-2E8B0F2D67A4}"/>
          </ac:spMkLst>
        </pc:spChg>
      </pc:sldChg>
      <pc:sldChg chg="modSp add">
        <pc:chgData name="Khattab, Sherif" userId="c83b1e15-36f3-4f46-aceb-05aac24c545e" providerId="ADAL" clId="{C7BCDBDC-927A-0745-B48F-0344D0E8A574}" dt="2020-05-14T17:47:49.681" v="3" actId="1076"/>
        <pc:sldMkLst>
          <pc:docMk/>
          <pc:sldMk cId="4168332121" sldId="454"/>
        </pc:sldMkLst>
        <pc:picChg chg="mod">
          <ac:chgData name="Khattab, Sherif" userId="c83b1e15-36f3-4f46-aceb-05aac24c545e" providerId="ADAL" clId="{C7BCDBDC-927A-0745-B48F-0344D0E8A574}" dt="2020-05-14T17:47:49.681" v="3" actId="1076"/>
          <ac:picMkLst>
            <pc:docMk/>
            <pc:sldMk cId="4168332121" sldId="454"/>
            <ac:picMk id="1026" creationId="{B8DAB396-41D6-4B4E-AA4E-B2F810803E5E}"/>
          </ac:picMkLst>
        </pc:picChg>
      </pc:sldChg>
      <pc:sldMasterChg chg="modSldLayout">
        <pc:chgData name="Khattab, Sherif" userId="c83b1e15-36f3-4f46-aceb-05aac24c545e" providerId="ADAL" clId="{C7BCDBDC-927A-0745-B48F-0344D0E8A574}" dt="2020-05-14T17:48:47.643" v="14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C7BCDBDC-927A-0745-B48F-0344D0E8A574}" dt="2020-05-14T17:48:47.643" v="14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C7BCDBDC-927A-0745-B48F-0344D0E8A574}" dt="2020-05-14T17:48:46.013" v="13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C7BCDBDC-927A-0745-B48F-0344D0E8A574}" dt="2020-05-14T17:48:47.643" v="14" actId="478"/>
            <ac:picMkLst>
              <pc:docMk/>
              <pc:sldMasterMk cId="0" sldId="2147483648"/>
              <pc:sldLayoutMk cId="75952674" sldId="2147483651"/>
              <ac:picMk id="10" creationId="{180B4EA6-2048-9443-A3A8-81353D252F02}"/>
            </ac:picMkLst>
          </pc:picChg>
        </pc:sldLayoutChg>
      </pc:sldMasterChg>
    </pc:docChg>
  </pc:docChgLst>
  <pc:docChgLst>
    <pc:chgData name="Khattab, Sherif" userId="c83b1e15-36f3-4f46-aceb-05aac24c545e" providerId="ADAL" clId="{49925EDF-E336-416E-B5D4-31D82B8B8F0E}"/>
    <pc:docChg chg="modSld">
      <pc:chgData name="Khattab, Sherif" userId="c83b1e15-36f3-4f46-aceb-05aac24c545e" providerId="ADAL" clId="{49925EDF-E336-416E-B5D4-31D82B8B8F0E}" dt="2020-09-08T04:21:40.720" v="3" actId="20577"/>
      <pc:docMkLst>
        <pc:docMk/>
      </pc:docMkLst>
      <pc:sldChg chg="modSp mod">
        <pc:chgData name="Khattab, Sherif" userId="c83b1e15-36f3-4f46-aceb-05aac24c545e" providerId="ADAL" clId="{49925EDF-E336-416E-B5D4-31D82B8B8F0E}" dt="2020-09-08T04:21:40.720" v="3" actId="20577"/>
        <pc:sldMkLst>
          <pc:docMk/>
          <pc:sldMk cId="4168332121" sldId="454"/>
        </pc:sldMkLst>
        <pc:spChg chg="mod">
          <ac:chgData name="Khattab, Sherif" userId="c83b1e15-36f3-4f46-aceb-05aac24c545e" providerId="ADAL" clId="{49925EDF-E336-416E-B5D4-31D82B8B8F0E}" dt="2020-09-08T04:21:40.720" v="3" actId="20577"/>
          <ac:spMkLst>
            <pc:docMk/>
            <pc:sldMk cId="4168332121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EA1E8D3-DF94-4C19-8F75-9E091D84953F}"/>
    <pc:docChg chg="delSld">
      <pc:chgData name="Khattab, Sherif" userId="c83b1e15-36f3-4f46-aceb-05aac24c545e" providerId="ADAL" clId="{7EA1E8D3-DF94-4C19-8F75-9E091D84953F}" dt="2019-03-22T16:41:53.981" v="0" actId="2696"/>
      <pc:docMkLst>
        <pc:docMk/>
      </pc:docMkLst>
    </pc:docChg>
  </pc:docChgLst>
  <pc:docChgLst>
    <pc:chgData name="Khattab, Sherif" userId="c83b1e15-36f3-4f46-aceb-05aac24c545e" providerId="ADAL" clId="{711A9CF5-E284-594F-A641-86A10560EBEF}"/>
    <pc:docChg chg="modSld">
      <pc:chgData name="Khattab, Sherif" userId="c83b1e15-36f3-4f46-aceb-05aac24c545e" providerId="ADAL" clId="{711A9CF5-E284-594F-A641-86A10560EBEF}" dt="2019-04-02T04:28:41.923" v="250" actId="20577"/>
      <pc:docMkLst>
        <pc:docMk/>
      </pc:docMkLst>
      <pc:sldChg chg="modSp">
        <pc:chgData name="Khattab, Sherif" userId="c83b1e15-36f3-4f46-aceb-05aac24c545e" providerId="ADAL" clId="{711A9CF5-E284-594F-A641-86A10560EBEF}" dt="2019-04-02T04:28:41.923" v="250" actId="20577"/>
        <pc:sldMkLst>
          <pc:docMk/>
          <pc:sldMk cId="1792935800" sldId="295"/>
        </pc:sldMkLst>
        <pc:spChg chg="mod">
          <ac:chgData name="Khattab, Sherif" userId="c83b1e15-36f3-4f46-aceb-05aac24c545e" providerId="ADAL" clId="{711A9CF5-E284-594F-A641-86A10560EBEF}" dt="2019-04-02T04:28:41.923" v="250" actId="20577"/>
          <ac:spMkLst>
            <pc:docMk/>
            <pc:sldMk cId="1792935800" sldId="295"/>
            <ac:spMk id="66572" creationId="{27A7C368-C92F-9441-9A5D-3501E43DD886}"/>
          </ac:spMkLst>
        </pc:spChg>
        <pc:spChg chg="mod">
          <ac:chgData name="Khattab, Sherif" userId="c83b1e15-36f3-4f46-aceb-05aac24c545e" providerId="ADAL" clId="{711A9CF5-E284-594F-A641-86A10560EBEF}" dt="2019-04-02T04:25:41.062" v="128" actId="1035"/>
          <ac:spMkLst>
            <pc:docMk/>
            <pc:sldMk cId="1792935800" sldId="295"/>
            <ac:spMk id="66574" creationId="{4AF35954-8A0B-F447-AF9C-91F68FA018B8}"/>
          </ac:spMkLst>
        </pc:spChg>
        <pc:spChg chg="mod">
          <ac:chgData name="Khattab, Sherif" userId="c83b1e15-36f3-4f46-aceb-05aac24c545e" providerId="ADAL" clId="{711A9CF5-E284-594F-A641-86A10560EBEF}" dt="2019-04-02T04:26:40.666" v="222" actId="1035"/>
          <ac:spMkLst>
            <pc:docMk/>
            <pc:sldMk cId="1792935800" sldId="295"/>
            <ac:spMk id="66575" creationId="{8CAC196B-05F7-BA4D-B06F-3AB28BCA7D73}"/>
          </ac:spMkLst>
        </pc:spChg>
        <pc:spChg chg="mod">
          <ac:chgData name="Khattab, Sherif" userId="c83b1e15-36f3-4f46-aceb-05aac24c545e" providerId="ADAL" clId="{711A9CF5-E284-594F-A641-86A10560EBEF}" dt="2019-04-02T04:26:00.428" v="185" actId="1035"/>
          <ac:spMkLst>
            <pc:docMk/>
            <pc:sldMk cId="1792935800" sldId="295"/>
            <ac:spMk id="66577" creationId="{635E3078-9363-0F4C-B4D6-788D2C74D6C9}"/>
          </ac:spMkLst>
        </pc:spChg>
        <pc:spChg chg="mod">
          <ac:chgData name="Khattab, Sherif" userId="c83b1e15-36f3-4f46-aceb-05aac24c545e" providerId="ADAL" clId="{711A9CF5-E284-594F-A641-86A10560EBEF}" dt="2019-04-02T04:25:34.538" v="113" actId="1035"/>
          <ac:spMkLst>
            <pc:docMk/>
            <pc:sldMk cId="1792935800" sldId="295"/>
            <ac:spMk id="66580" creationId="{43184DCD-D0BB-3E46-97C6-C572092E9300}"/>
          </ac:spMkLst>
        </pc:spChg>
        <pc:spChg chg="mod">
          <ac:chgData name="Khattab, Sherif" userId="c83b1e15-36f3-4f46-aceb-05aac24c545e" providerId="ADAL" clId="{711A9CF5-E284-594F-A641-86A10560EBEF}" dt="2019-04-02T04:25:46.578" v="148" actId="1035"/>
          <ac:spMkLst>
            <pc:docMk/>
            <pc:sldMk cId="1792935800" sldId="295"/>
            <ac:spMk id="66583" creationId="{37B0E574-C2FF-D843-9C65-D19F07AD9A3A}"/>
          </ac:spMkLst>
        </pc:spChg>
        <pc:spChg chg="mod">
          <ac:chgData name="Khattab, Sherif" userId="c83b1e15-36f3-4f46-aceb-05aac24c545e" providerId="ADAL" clId="{711A9CF5-E284-594F-A641-86A10560EBEF}" dt="2019-04-02T04:26:13.125" v="211" actId="1035"/>
          <ac:spMkLst>
            <pc:docMk/>
            <pc:sldMk cId="1792935800" sldId="295"/>
            <ac:spMk id="66584" creationId="{D558D623-6AEB-A947-A926-789F53ACA3F6}"/>
          </ac:spMkLst>
        </pc:spChg>
        <pc:spChg chg="mod">
          <ac:chgData name="Khattab, Sherif" userId="c83b1e15-36f3-4f46-aceb-05aac24c545e" providerId="ADAL" clId="{711A9CF5-E284-594F-A641-86A10560EBEF}" dt="2019-04-02T04:25:23.544" v="73" actId="1036"/>
          <ac:spMkLst>
            <pc:docMk/>
            <pc:sldMk cId="1792935800" sldId="295"/>
            <ac:spMk id="66586" creationId="{B5568756-161D-7147-A3C7-B4F1AB367100}"/>
          </ac:spMkLst>
        </pc:spChg>
        <pc:spChg chg="mod">
          <ac:chgData name="Khattab, Sherif" userId="c83b1e15-36f3-4f46-aceb-05aac24c545e" providerId="ADAL" clId="{711A9CF5-E284-594F-A641-86A10560EBEF}" dt="2019-04-02T04:25:51.306" v="166" actId="1035"/>
          <ac:spMkLst>
            <pc:docMk/>
            <pc:sldMk cId="1792935800" sldId="295"/>
            <ac:spMk id="66589" creationId="{92F15159-3B51-4444-99D1-13675863E718}"/>
          </ac:spMkLst>
        </pc:spChg>
        <pc:cxnChg chg="mod">
          <ac:chgData name="Khattab, Sherif" userId="c83b1e15-36f3-4f46-aceb-05aac24c545e" providerId="ADAL" clId="{711A9CF5-E284-594F-A641-86A10560EBEF}" dt="2019-04-02T04:24:25.413" v="2" actId="14100"/>
          <ac:cxnSpMkLst>
            <pc:docMk/>
            <pc:sldMk cId="1792935800" sldId="295"/>
            <ac:cxnSpMk id="66599" creationId="{B38CA58C-1571-F745-B4DF-6B2B16037889}"/>
          </ac:cxnSpMkLst>
        </pc:cxnChg>
        <pc:cxnChg chg="mod">
          <ac:chgData name="Khattab, Sherif" userId="c83b1e15-36f3-4f46-aceb-05aac24c545e" providerId="ADAL" clId="{711A9CF5-E284-594F-A641-86A10560EBEF}" dt="2019-04-02T04:24:55.935" v="30" actId="1076"/>
          <ac:cxnSpMkLst>
            <pc:docMk/>
            <pc:sldMk cId="1792935800" sldId="295"/>
            <ac:cxnSpMk id="66600" creationId="{3E0FEBA4-E919-E742-8A9F-7A9D6EFABF4F}"/>
          </ac:cxnSpMkLst>
        </pc:cxnChg>
        <pc:cxnChg chg="mod">
          <ac:chgData name="Khattab, Sherif" userId="c83b1e15-36f3-4f46-aceb-05aac24c545e" providerId="ADAL" clId="{711A9CF5-E284-594F-A641-86A10560EBEF}" dt="2019-04-02T04:24:52.611" v="29" actId="14100"/>
          <ac:cxnSpMkLst>
            <pc:docMk/>
            <pc:sldMk cId="1792935800" sldId="295"/>
            <ac:cxnSpMk id="66601" creationId="{8215AB82-517B-EB41-AE2F-3A2AF40978EE}"/>
          </ac:cxnSpMkLst>
        </pc:cxnChg>
        <pc:cxnChg chg="mod">
          <ac:chgData name="Khattab, Sherif" userId="c83b1e15-36f3-4f46-aceb-05aac24c545e" providerId="ADAL" clId="{711A9CF5-E284-594F-A641-86A10560EBEF}" dt="2019-04-02T04:24:35.698" v="27" actId="1036"/>
          <ac:cxnSpMkLst>
            <pc:docMk/>
            <pc:sldMk cId="1792935800" sldId="295"/>
            <ac:cxnSpMk id="66602" creationId="{6AB09063-94D7-EB43-B7E3-A6DD383E98A7}"/>
          </ac:cxnSpMkLst>
        </pc:cxnChg>
        <pc:cxnChg chg="mod">
          <ac:chgData name="Khattab, Sherif" userId="c83b1e15-36f3-4f46-aceb-05aac24c545e" providerId="ADAL" clId="{711A9CF5-E284-594F-A641-86A10560EBEF}" dt="2019-04-02T04:24:35.698" v="27" actId="1036"/>
          <ac:cxnSpMkLst>
            <pc:docMk/>
            <pc:sldMk cId="1792935800" sldId="295"/>
            <ac:cxnSpMk id="66603" creationId="{6FC85ADA-E2DB-7A40-A6E4-89D6ED85ED9E}"/>
          </ac:cxnSpMkLst>
        </pc:cxnChg>
        <pc:cxnChg chg="mod">
          <ac:chgData name="Khattab, Sherif" userId="c83b1e15-36f3-4f46-aceb-05aac24c545e" providerId="ADAL" clId="{711A9CF5-E284-594F-A641-86A10560EBEF}" dt="2019-04-02T04:24:35.698" v="27" actId="1036"/>
          <ac:cxnSpMkLst>
            <pc:docMk/>
            <pc:sldMk cId="1792935800" sldId="295"/>
            <ac:cxnSpMk id="66605" creationId="{38CFA04B-6EB3-9741-9790-88F585BD479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72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6BBF61AC-9675-4DE0-97B3-F33B7A218B95}" type="slidenum">
              <a:rPr lang="en-GB" altLang="en-US" smtClean="0"/>
              <a:pPr/>
              <a:t>52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BBF61AC-9675-4DE0-97B3-F33B7A218B95}" type="slidenum">
              <a:rPr lang="en-GB" altLang="en-US" smtClean="0"/>
              <a:pPr/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71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25671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048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753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139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92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9219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055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3069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9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500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74265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1493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04926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2444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11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48714240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3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4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61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2847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762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174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693" r:id="rId24"/>
    <p:sldLayoutId id="2147483725" r:id="rId25"/>
    <p:sldLayoutId id="2147483760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</a:t>
            </a:r>
            <a:r>
              <a:rPr lang="en-US" dirty="0"/>
              <a:t>2020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332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A011C1-8B82-F444-A873-15593915CDC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Separate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I/O &amp; memory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Hybrid: both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memory-mapped &amp;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Dynamic Frequency on </a:t>
            </a:r>
            <a:r>
              <a:rPr lang="en-US" dirty="0" err="1"/>
              <a:t>XScale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0552376-47C3-2642-A9FC-DC288D9A7A1B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658E57-18FF-6249-B1CE-87CFDB3165B3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Printed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ABCD</a:t>
            </a:r>
            <a:b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Printed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ABCD</a:t>
            </a:r>
            <a:b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Courier" pitchFamily="2" charset="0"/>
                <a:cs typeface="+mn-cs"/>
              </a:rPr>
              <a:t>ABCD</a:t>
            </a:r>
            <a:br>
              <a:rPr lang="en-US" altLang="en-US" sz="1984" dirty="0">
                <a:solidFill>
                  <a:srgbClr val="000000"/>
                </a:solidFill>
                <a:latin typeface="Courier" pitchFamily="2" charset="0"/>
                <a:cs typeface="+mn-cs"/>
              </a:rPr>
            </a:br>
            <a:r>
              <a:rPr lang="en-US" altLang="en-US" sz="1984" dirty="0">
                <a:solidFill>
                  <a:srgbClr val="000000"/>
                </a:solidFill>
                <a:latin typeface="Courier" pitchFamily="2" charset="0"/>
                <a:cs typeface="+mn-cs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Printed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ABCD</a:t>
            </a:r>
            <a:b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ABCD</a:t>
            </a:r>
            <a:b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Courier" pitchFamily="2" charset="0"/>
                <a:cs typeface="+mn-cs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86EE6B-C97B-8E4A-8F44-E35F6BE09E56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copy_from_user</a:t>
            </a: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 (buffer, p, count);  // copy into kernel buffer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for (j = 0; j &lt; count; </a:t>
            </a:r>
            <a:r>
              <a:rPr lang="en-US" altLang="en-US" sz="198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j++</a:t>
            </a: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) {       // loop for each char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  while (*</a:t>
            </a:r>
            <a:r>
              <a:rPr lang="en-US" altLang="en-US" sz="198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printer_status_reg</a:t>
            </a: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 != READY)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    ;                          // wait for printer to be ready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  *</a:t>
            </a:r>
            <a:r>
              <a:rPr lang="en-US" altLang="en-US" sz="198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printer_data_reg</a:t>
            </a: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 = p[j];    // output a single character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}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return_to_user</a:t>
            </a:r>
            <a:r>
              <a:rPr lang="en-US" altLang="en-US" sz="1984" dirty="0">
                <a:solidFill>
                  <a:srgbClr val="000000"/>
                </a:solidFill>
                <a:latin typeface="Monaco" pitchFamily="2" charset="77"/>
                <a:cs typeface="+mn-c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01AA7D5-252F-D64D-854A-813622429AA0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33D4B33-6D9E-8B4A-8981-803D8AD753E6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copy_from_user (buffer, p, count);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j = 0;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enable_interrupts();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while (*printer_status_reg != READY)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  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*printer_data_reg = p[0];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if (count == 0) {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  </a:t>
            </a:r>
            <a:r>
              <a:rPr lang="en-US" altLang="en-US" sz="176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unblock_user</a:t>
            </a: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();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} else {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</a:rPr>
              <a:t>  </a:t>
            </a:r>
            <a:r>
              <a:rPr lang="en-US" altLang="en-US" sz="1764" dirty="0" err="1">
                <a:solidFill>
                  <a:srgbClr val="000000"/>
                </a:solidFill>
                <a:latin typeface="Monaco" pitchFamily="2" charset="77"/>
              </a:rPr>
              <a:t>j++</a:t>
            </a: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altLang="en-US" sz="1764" dirty="0">
              <a:solidFill>
                <a:srgbClr val="000000"/>
              </a:solidFill>
              <a:latin typeface="Monaco" pitchFamily="2" charset="77"/>
              <a:cs typeface="+mn-cs"/>
            </a:endParaRP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  *</a:t>
            </a:r>
            <a:r>
              <a:rPr lang="en-US" altLang="en-US" sz="176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printer_data_reg</a:t>
            </a: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 = p[j];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  count--;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}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acknowledge_interrupt</a:t>
            </a: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();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 dirty="0" err="1">
                <a:solidFill>
                  <a:srgbClr val="000000"/>
                </a:solidFill>
                <a:latin typeface="Monaco" pitchFamily="2" charset="77"/>
                <a:cs typeface="+mn-cs"/>
              </a:rPr>
              <a:t>return_from_interrupt</a:t>
            </a:r>
            <a:r>
              <a:rPr lang="en-US" altLang="en-US" sz="1764" dirty="0">
                <a:solidFill>
                  <a:srgbClr val="000000"/>
                </a:solidFill>
                <a:latin typeface="Monaco" pitchFamily="2" charset="77"/>
                <a:cs typeface="+mn-cs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 dirty="0">
                <a:solidFill>
                  <a:srgbClr val="000000"/>
                </a:solidFill>
                <a:latin typeface="Times" pitchFamily="2" charset="0"/>
                <a:cs typeface="+mn-cs"/>
              </a:rPr>
              <a:t>Code run at interrupt time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 dirty="0">
                <a:solidFill>
                  <a:srgbClr val="000000"/>
                </a:solidFill>
                <a:latin typeface="Times" pitchFamily="2" charset="0"/>
                <a:cs typeface="+mn-cs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E69EF30-B3CF-2B41-92DA-6287EF94820B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B495C5E-594E-2F4E-A57E-72B895A6417E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501679-F29A-8F49-8DBA-CDD6A3C62B6D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copy_from_user (buffer, p, count);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set_up_DMA_controller();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acknowledge_interrupt();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unblock_user();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Monaco" pitchFamily="2" charset="77"/>
                <a:cs typeface="+mn-cs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1E7BDF-E3B3-024B-AD74-D38708213A1C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is the OS’s job?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one of the resources managed by the OS: I/O devices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" y="2536824"/>
            <a:ext cx="8938228" cy="44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11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E43A66-0E70-7343-984F-9D7F7E521D03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Kernel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Kernel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Kernel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Kernel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Unbuffered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Buffering in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Buffer in kernel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Double buffer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Data stored on surfaces</a:t>
            </a:r>
          </a:p>
          <a:p>
            <a:pPr lvl="1"/>
            <a:r>
              <a:rPr lang="en-US" altLang="en-US" dirty="0"/>
              <a:t>Up to two surfaces per platter</a:t>
            </a:r>
          </a:p>
          <a:p>
            <a:pPr lvl="1"/>
            <a:r>
              <a:rPr lang="en-US" altLang="en-US" dirty="0"/>
              <a:t>One or more platters per disk</a:t>
            </a:r>
          </a:p>
          <a:p>
            <a:r>
              <a:rPr lang="en-US" altLang="en-US" dirty="0"/>
              <a:t>Data in concentric tracks</a:t>
            </a:r>
          </a:p>
          <a:p>
            <a:pPr lvl="1"/>
            <a:r>
              <a:rPr lang="en-US" altLang="en-US" dirty="0"/>
              <a:t>Tracks broken into sectors</a:t>
            </a:r>
          </a:p>
          <a:p>
            <a:pPr lvl="2"/>
            <a:r>
              <a:rPr lang="en-US" altLang="en-US" dirty="0"/>
              <a:t>256B-1KB per sector</a:t>
            </a:r>
          </a:p>
          <a:p>
            <a:pPr lvl="1"/>
            <a:r>
              <a:rPr lang="en-US" altLang="en-US" dirty="0"/>
              <a:t>Cylinder: corresponding tracks on all surfaces</a:t>
            </a:r>
          </a:p>
          <a:p>
            <a:r>
              <a:rPr lang="en-US" altLang="en-US" dirty="0"/>
              <a:t>Data read and written by heads</a:t>
            </a:r>
          </a:p>
          <a:p>
            <a:pPr lvl="1"/>
            <a:r>
              <a:rPr lang="en-US" altLang="en-US" dirty="0"/>
              <a:t>Actuator moves heads</a:t>
            </a:r>
          </a:p>
          <a:p>
            <a:pPr lvl="1"/>
            <a:r>
              <a:rPr lang="en-US" altLang="en-US" dirty="0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621129-6416-2B4E-9DC2-85E8D9685877}" type="slidenum">
              <a:rPr lang="en-US" altLang="en-US"/>
              <a:pPr/>
              <a:t>21</a:t>
            </a:fld>
            <a:endParaRPr lang="en-US" altLang="en-US"/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00"/>
                </a:solidFill>
                <a:latin typeface="Helvetica" pitchFamily="2" charset="0"/>
                <a:cs typeface="+mn-cs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19E25FD-9722-8040-A3C7-DB914B61D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“zones”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75F1B3E-40A9-7340-9728-9196016F44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Outside tracks are longer than inside tracks</a:t>
            </a:r>
          </a:p>
          <a:p>
            <a:r>
              <a:rPr lang="en-US" altLang="en-US" dirty="0"/>
              <a:t>Two options</a:t>
            </a:r>
          </a:p>
          <a:p>
            <a:pPr lvl="1"/>
            <a:r>
              <a:rPr lang="en-US" altLang="en-US" dirty="0"/>
              <a:t>Bits are “bigger”</a:t>
            </a:r>
          </a:p>
          <a:p>
            <a:pPr lvl="1"/>
            <a:r>
              <a:rPr lang="en-US" altLang="en-US" dirty="0"/>
              <a:t>More bits (transfer faster)</a:t>
            </a:r>
          </a:p>
          <a:p>
            <a:r>
              <a:rPr lang="en-US" altLang="en-US" dirty="0"/>
              <a:t>Modern hard drives use second option</a:t>
            </a:r>
          </a:p>
          <a:p>
            <a:pPr lvl="1"/>
            <a:r>
              <a:rPr lang="en-US" altLang="en-US" dirty="0"/>
              <a:t>More data on outer tracks</a:t>
            </a:r>
          </a:p>
          <a:p>
            <a:r>
              <a:rPr lang="en-US" altLang="en-US" dirty="0"/>
              <a:t>Disk divided into “zones”</a:t>
            </a:r>
          </a:p>
          <a:p>
            <a:pPr lvl="1"/>
            <a:r>
              <a:rPr lang="en-US" altLang="en-US" dirty="0"/>
              <a:t>Constant sectors per track in each zone</a:t>
            </a:r>
          </a:p>
          <a:p>
            <a:pPr lvl="1"/>
            <a:r>
              <a:rPr lang="en-US" altLang="en-US" dirty="0"/>
              <a:t>8–20 (or more) zones on a disk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97C95-4B8F-BD40-9C24-FBAC9FF5F2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931B-CDC1-ED44-8781-3FBCB8646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2ECDBEC-1F9A-874E-B8CC-B73D7C73782C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51205" name="Picture 5" descr="5-18">
            <a:extLst>
              <a:ext uri="{FF2B5EF4-FFF2-40B4-BE49-F238E27FC236}">
                <a16:creationId xmlns:a16="http://schemas.microsoft.com/office/drawing/2014/main" id="{8971173A-1D50-9747-93E2-7993011B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91" y="2015913"/>
            <a:ext cx="4129822" cy="41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0D9F033F-F134-F54C-8D84-C5042150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disk request?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D7A4A2B5-D9D8-1543-9E8C-3AF1E8C7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Time required to read or write a disk block determined by 3 factors</a:t>
            </a:r>
          </a:p>
          <a:p>
            <a:pPr lvl="1"/>
            <a:r>
              <a:rPr lang="en-US" altLang="en-US"/>
              <a:t>Seek time</a:t>
            </a:r>
          </a:p>
          <a:p>
            <a:pPr lvl="1"/>
            <a:r>
              <a:rPr lang="en-US" altLang="en-US"/>
              <a:t>Rotational delay</a:t>
            </a:r>
          </a:p>
          <a:p>
            <a:pPr lvl="2"/>
            <a:r>
              <a:rPr lang="en-US" altLang="en-US"/>
              <a:t>Average delay = 1/2 rotation time</a:t>
            </a:r>
          </a:p>
          <a:p>
            <a:pPr lvl="2"/>
            <a:r>
              <a:rPr lang="en-US" altLang="en-US"/>
              <a:t>Example: rotate in 10ms, average rotation delay = 5ms</a:t>
            </a:r>
          </a:p>
          <a:p>
            <a:pPr lvl="1"/>
            <a:r>
              <a:rPr lang="en-US" altLang="en-US"/>
              <a:t>Actual transfer time</a:t>
            </a:r>
          </a:p>
          <a:p>
            <a:pPr lvl="2"/>
            <a:r>
              <a:rPr lang="en-US" altLang="en-US"/>
              <a:t>Transfer time = time to rotate over sector</a:t>
            </a:r>
          </a:p>
          <a:p>
            <a:pPr lvl="2"/>
            <a:r>
              <a:rPr lang="en-US" altLang="en-US"/>
              <a:t>Example: rotate in 10ms, 200 sectors/track =&gt; 10/200 ms = 0.05ms transfer time per sector</a:t>
            </a:r>
          </a:p>
          <a:p>
            <a:r>
              <a:rPr lang="en-US" altLang="en-US"/>
              <a:t>Seek time dominates, with rotation time close</a:t>
            </a:r>
          </a:p>
          <a:p>
            <a:r>
              <a:rPr lang="en-US" altLang="en-US"/>
              <a:t>Error checking is done by controllers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196E2-8423-6D4A-B610-E91400F7D3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7F283-2E51-EA4B-88E9-C92697B16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9690A8-EB14-B94A-867C-2CD1EF13C074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242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8B04E9E-FB8D-FF40-86D9-E3D3BC7BF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specifics</a:t>
            </a:r>
          </a:p>
        </p:txBody>
      </p:sp>
      <p:graphicFrame>
        <p:nvGraphicFramePr>
          <p:cNvPr id="50252" name="Group 76">
            <a:extLst>
              <a:ext uri="{FF2B5EF4-FFF2-40B4-BE49-F238E27FC236}">
                <a16:creationId xmlns:a16="http://schemas.microsoft.com/office/drawing/2014/main" id="{A839B2A5-CECD-9A4B-A877-834A683F7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300085"/>
              </p:ext>
            </p:extLst>
          </p:nvPr>
        </p:nvGraphicFramePr>
        <p:xfrm>
          <a:off x="0" y="776288"/>
          <a:ext cx="10096499" cy="4898337"/>
        </p:xfrm>
        <a:graphic>
          <a:graphicData uri="http://schemas.openxmlformats.org/drawingml/2006/table">
            <a:tbl>
              <a:tblPr/>
              <a:tblGrid>
                <a:gridCol w="3548770">
                  <a:extLst>
                    <a:ext uri="{9D8B030D-6E8A-4147-A177-3AD203B41FA5}">
                      <a16:colId xmlns:a16="http://schemas.microsoft.com/office/drawing/2014/main" val="1419304632"/>
                    </a:ext>
                  </a:extLst>
                </a:gridCol>
                <a:gridCol w="3511282">
                  <a:extLst>
                    <a:ext uri="{9D8B030D-6E8A-4147-A177-3AD203B41FA5}">
                      <a16:colId xmlns:a16="http://schemas.microsoft.com/office/drawing/2014/main" val="3059913922"/>
                    </a:ext>
                  </a:extLst>
                </a:gridCol>
                <a:gridCol w="3036447">
                  <a:extLst>
                    <a:ext uri="{9D8B030D-6E8A-4147-A177-3AD203B41FA5}">
                      <a16:colId xmlns:a16="http://schemas.microsoft.com/office/drawing/2014/main" val="2397099520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IBM 360KB floppy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WD 18GB HD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7801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Cylinders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10601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6360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Tracks per cylinder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77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track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281 (average)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0971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disk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720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35742000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7977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Bytes per sector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6745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Capacity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360 KB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18.3 GB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86156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(minimum)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0.8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2273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(average)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77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6.9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8632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Rotation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8.33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5260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Spinup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 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5328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 transfer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22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2" charset="2"/>
                        </a:rPr>
                        <a:t>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16282"/>
                  </a:ext>
                </a:extLst>
              </a:tr>
            </a:tbl>
          </a:graphicData>
        </a:graphic>
      </p:graphicFrame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E3CD4DDE-0B90-1A46-A7CE-002980B779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8B0B9FD0-F70F-644D-9C9F-0B6A20D6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CA662DB-EEFD-4E40-A94B-A4E972BFDBF3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68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14374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Schedule disk requests to minimize disk seek time</a:t>
            </a:r>
          </a:p>
          <a:p>
            <a:pPr lvl="1"/>
            <a:r>
              <a:rPr lang="en-US" altLang="en-US" dirty="0"/>
              <a:t>Seek time increases as distance increases (though not linearly)</a:t>
            </a:r>
          </a:p>
          <a:p>
            <a:pPr lvl="1"/>
            <a:r>
              <a:rPr lang="en-US" altLang="en-US" dirty="0"/>
              <a:t>Minimize seek distance -&gt; minimize seek time</a:t>
            </a:r>
          </a:p>
          <a:p>
            <a:r>
              <a:rPr lang="en-US" altLang="en-US" dirty="0"/>
              <a:t>Disk seek algorithm examples assume a request queue &amp; head position (disk has 200 cylinders)</a:t>
            </a:r>
          </a:p>
          <a:p>
            <a:pPr lvl="1"/>
            <a:r>
              <a:rPr lang="en-US" altLang="en-US" dirty="0"/>
              <a:t>Queue = 100, 175, 51, 133, 8, 140, 73, 77</a:t>
            </a:r>
          </a:p>
          <a:p>
            <a:pPr lvl="1"/>
            <a:r>
              <a:rPr lang="en-US" altLang="en-US" dirty="0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80D82C7-A37C-9443-A485-D671B4D686A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endParaRPr lang="en-US" altLang="en-US" sz="2535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disk requests</a:t>
            </a:r>
          </a:p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r"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Inside edge</a:t>
            </a:r>
          </a:p>
        </p:txBody>
      </p:sp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Requests serviced in the order in which they arrived</a:t>
            </a:r>
          </a:p>
          <a:p>
            <a:pPr lvl="1"/>
            <a:r>
              <a:rPr lang="en-US" altLang="en-US" dirty="0"/>
              <a:t>Easy to implement!</a:t>
            </a:r>
          </a:p>
          <a:p>
            <a:pPr lvl="1"/>
            <a:r>
              <a:rPr lang="en-US" altLang="en-US" dirty="0"/>
              <a:t>May involve lots of unnecessary seek distance</a:t>
            </a:r>
          </a:p>
          <a:p>
            <a:r>
              <a:rPr lang="en-US" altLang="en-US" dirty="0"/>
              <a:t>Seek order = 100, 175, 51, 133, 8, 140, 73, 77</a:t>
            </a:r>
          </a:p>
          <a:p>
            <a:r>
              <a:rPr lang="en-US" altLang="en-US" dirty="0"/>
              <a:t>Seek distance = (100-63) + (175-100) + (175-51) + (133-51) +</a:t>
            </a:r>
            <a:br>
              <a:rPr lang="en-US" altLang="en-US" dirty="0"/>
            </a:br>
            <a:r>
              <a:rPr lang="en-US" altLang="en-US" dirty="0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EE64DE-0D3F-E54E-9445-2087BDCC8414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endParaRPr lang="en-US" altLang="en-US" sz="2535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Service the request with the shortest seek time from the current head position</a:t>
            </a:r>
          </a:p>
          <a:p>
            <a:pPr lvl="1"/>
            <a:r>
              <a:rPr lang="en-US" altLang="en-US" dirty="0"/>
              <a:t>Form of SJF scheduling</a:t>
            </a:r>
          </a:p>
          <a:p>
            <a:pPr lvl="1"/>
            <a:r>
              <a:rPr lang="en-US" altLang="en-US" dirty="0"/>
              <a:t>May starve some requests</a:t>
            </a:r>
          </a:p>
          <a:p>
            <a:r>
              <a:rPr lang="en-US" altLang="en-US" dirty="0"/>
              <a:t>Seek order = 73, 77, 100, 133, 140, 175, 51, 8</a:t>
            </a:r>
          </a:p>
          <a:p>
            <a:r>
              <a:rPr lang="en-US" altLang="en-US" dirty="0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D32B8E-FFFD-A549-AA33-7A6FACBBF72E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endParaRPr lang="en-US" altLang="en-US" sz="2535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 dirty="0">
                  <a:solidFill>
                    <a:srgbClr val="000000"/>
                  </a:solidFill>
                  <a:cs typeface="+mn-cs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 dirty="0">
                  <a:solidFill>
                    <a:srgbClr val="000000"/>
                  </a:solidFill>
                  <a:cs typeface="+mn-cs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 dirty="0">
                  <a:solidFill>
                    <a:srgbClr val="000000"/>
                  </a:solidFill>
                  <a:cs typeface="+mn-cs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Disk arm starts at one end of the disk and moves towards the other end, servicing requests as it goes</a:t>
            </a:r>
          </a:p>
          <a:p>
            <a:pPr lvl="1"/>
            <a:r>
              <a:rPr lang="en-US" altLang="en-US" dirty="0"/>
              <a:t>Reverses direction when it gets to end of the disk</a:t>
            </a:r>
          </a:p>
          <a:p>
            <a:pPr lvl="1"/>
            <a:r>
              <a:rPr lang="en-US" altLang="en-US" dirty="0"/>
              <a:t>Also known as elevator algorithm</a:t>
            </a:r>
          </a:p>
          <a:p>
            <a:r>
              <a:rPr lang="en-US" altLang="en-US" dirty="0"/>
              <a:t>Seek order = 51, 8, 0 , 73, 77, 100, 133, 140, 175</a:t>
            </a:r>
          </a:p>
          <a:p>
            <a:r>
              <a:rPr lang="en-US" altLang="en-US" dirty="0"/>
              <a:t>Seek distance = 12 + 43 + 8 + 73 + 4 + 23 + 33 + 7 + 35 = 238 </a:t>
            </a:r>
            <a:r>
              <a:rPr lang="en-US" altLang="en-US" dirty="0" err="1"/>
              <a:t>cyls</a:t>
            </a:r>
            <a:endParaRPr lang="en-US" altLang="en-US" dirty="0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FB3B36-2D95-6E48-B028-3E8E906A5DF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endParaRPr lang="en-US" altLang="en-US" sz="2535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Identical to SCAN, except head returns to cylinder 0 when it reaches the end of the disk</a:t>
            </a:r>
          </a:p>
          <a:p>
            <a:pPr lvl="1"/>
            <a:r>
              <a:rPr lang="en-US" altLang="en-US" dirty="0"/>
              <a:t>Treats cylinder list as a circular list that wraps around the disk</a:t>
            </a:r>
          </a:p>
          <a:p>
            <a:pPr lvl="1"/>
            <a:r>
              <a:rPr lang="en-US" altLang="en-US" dirty="0"/>
              <a:t>Waiting time is more uniform for cylinders near the edge of the disk</a:t>
            </a:r>
          </a:p>
          <a:p>
            <a:r>
              <a:rPr lang="en-US" altLang="en-US" dirty="0"/>
              <a:t>Seek order = 73, 77, 100, 133, 140, 175, 199, 0, 8, 51</a:t>
            </a:r>
          </a:p>
          <a:p>
            <a:r>
              <a:rPr lang="en-US" altLang="en-US" dirty="0"/>
              <a:t>Distance = 10 + 4 + 23 + 33 + 7 + 35 + 24 + 199 + 8 + 43 = 386 </a:t>
            </a:r>
            <a:r>
              <a:rPr lang="en-US" altLang="en-US" dirty="0" err="1"/>
              <a:t>cyls</a:t>
            </a:r>
            <a:endParaRPr lang="en-US" altLang="en-US" dirty="0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22280B4-419D-D947-995D-F5E9643932D3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endParaRPr lang="en-US" altLang="en-US" sz="2535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4D22-B841-3446-B4F2-65FECF1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D6F0-6A52-AA4F-AE35-6A4E4285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Drivers</a:t>
            </a:r>
          </a:p>
          <a:p>
            <a:r>
              <a:rPr lang="en-US" dirty="0"/>
              <a:t>I/O Device Example (Magnetic Hard Disk)</a:t>
            </a:r>
          </a:p>
          <a:p>
            <a:r>
              <a:rPr lang="en-US" dirty="0"/>
              <a:t>File System</a:t>
            </a:r>
          </a:p>
          <a:p>
            <a:pPr lvl="1"/>
            <a:r>
              <a:rPr lang="en-US" dirty="0"/>
              <a:t>File and Directory Abstractions</a:t>
            </a:r>
          </a:p>
          <a:p>
            <a:pPr lvl="1"/>
            <a:r>
              <a:rPr lang="en-US" dirty="0"/>
              <a:t>File System Implementation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5C600-0015-2945-8A31-9B94C81960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80E7D-F1B7-F140-9E5A-C2425FF9D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141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Identical to C-SCAN, except head only travels as far as the last request in each direction</a:t>
            </a:r>
          </a:p>
          <a:p>
            <a:pPr lvl="1"/>
            <a:r>
              <a:rPr lang="en-US" altLang="en-US" dirty="0"/>
              <a:t>Saves seek time from last sector to end of disk</a:t>
            </a:r>
          </a:p>
          <a:p>
            <a:r>
              <a:rPr lang="en-US" altLang="en-US" dirty="0"/>
              <a:t>Seek order = 73, 77, 100, 133, 140, 175, 8, 51</a:t>
            </a:r>
          </a:p>
          <a:p>
            <a:r>
              <a:rPr lang="en-US" altLang="en-US" dirty="0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5A85109-447A-9E4F-BD99-F977CD1C18D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endParaRPr lang="en-US" altLang="en-US" sz="2535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defTabSz="953697" eaLnBrk="0">
                <a:lnSpc>
                  <a:spcPct val="100000"/>
                </a:lnSpc>
                <a:buClrTx/>
                <a:buSzTx/>
              </a:pPr>
              <a:r>
                <a:rPr lang="en-US" altLang="en-US" sz="2094">
                  <a:solidFill>
                    <a:srgbClr val="000000"/>
                  </a:solidFill>
                  <a:cs typeface="+mn-cs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defTabSz="953697" eaLnBrk="0">
              <a:lnSpc>
                <a:spcPct val="100000"/>
              </a:lnSpc>
              <a:buClrTx/>
              <a:buSzTx/>
            </a:pPr>
            <a:r>
              <a:rPr lang="en-US" altLang="en-US" sz="2094">
                <a:solidFill>
                  <a:srgbClr val="000080"/>
                </a:solidFill>
                <a:cs typeface="+mn-cs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2646">
                <a:solidFill>
                  <a:srgbClr val="000000"/>
                </a:solidFill>
                <a:latin typeface="Times" pitchFamily="2" charset="0"/>
                <a:cs typeface="+mn-cs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CCAB8F78-4921-9D42-886F-F01D5BCC3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Long-term information storage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66019DB-886D-F54C-88A6-F883F13E3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Must store large amounts of data</a:t>
            </a:r>
          </a:p>
          <a:p>
            <a:pPr lvl="1"/>
            <a:r>
              <a:rPr lang="en-US" altLang="en-US" dirty="0"/>
              <a:t>Gigabytes -&gt; terabytes -&gt; petabytes</a:t>
            </a:r>
          </a:p>
          <a:p>
            <a:r>
              <a:rPr lang="en-US" altLang="en-US" dirty="0"/>
              <a:t>Stored information must survive the termination of the process using it</a:t>
            </a:r>
          </a:p>
          <a:p>
            <a:pPr lvl="1"/>
            <a:r>
              <a:rPr lang="en-US" altLang="en-US" dirty="0"/>
              <a:t>Lifetime can be seconds to years</a:t>
            </a:r>
          </a:p>
          <a:p>
            <a:pPr lvl="1"/>
            <a:r>
              <a:rPr lang="en-US" altLang="en-US" dirty="0"/>
              <a:t>Must have some way of finding it!</a:t>
            </a:r>
          </a:p>
          <a:p>
            <a:r>
              <a:rPr lang="en-US" altLang="en-US" dirty="0"/>
              <a:t>Multiple processes must be able to access the information concurrently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291FB-977E-C941-A108-39EB3D5D67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EDE6E-450B-9F42-9EC9-D99ED51DE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C995435-D3FF-3C47-A7F9-3FC6DF6C3993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53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C65EF28-73C5-C843-9379-6F0FB5D71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Naming files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89531E9-67F2-5F40-9744-5DCD07DFDF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Important to be able to find files after they’re created</a:t>
            </a:r>
          </a:p>
          <a:p>
            <a:r>
              <a:rPr lang="en-US" altLang="en-US" dirty="0"/>
              <a:t>Every file has at least one name</a:t>
            </a:r>
          </a:p>
          <a:p>
            <a:r>
              <a:rPr lang="en-US" altLang="en-US" dirty="0"/>
              <a:t>Name can be</a:t>
            </a:r>
          </a:p>
          <a:p>
            <a:pPr lvl="1"/>
            <a:r>
              <a:rPr lang="en-US" altLang="en-US" dirty="0"/>
              <a:t>Human-accessible: “</a:t>
            </a:r>
            <a:r>
              <a:rPr lang="en-US" altLang="en-US" dirty="0" err="1"/>
              <a:t>foo.c</a:t>
            </a:r>
            <a:r>
              <a:rPr lang="en-US" altLang="en-US" dirty="0"/>
              <a:t>”, “my photo”, “Go Panthers!”, “Go Steelers!”</a:t>
            </a:r>
          </a:p>
          <a:p>
            <a:pPr lvl="1"/>
            <a:r>
              <a:rPr lang="en-US" altLang="en-US" dirty="0"/>
              <a:t>Machine-usable: 4502, 33481</a:t>
            </a:r>
          </a:p>
          <a:p>
            <a:r>
              <a:rPr lang="en-US" altLang="en-US" dirty="0"/>
              <a:t>Case may or may not matter</a:t>
            </a:r>
          </a:p>
          <a:p>
            <a:pPr lvl="1"/>
            <a:r>
              <a:rPr lang="en-US" altLang="en-US" dirty="0"/>
              <a:t>Depends on the file system</a:t>
            </a:r>
          </a:p>
          <a:p>
            <a:r>
              <a:rPr lang="en-US" altLang="en-US" dirty="0"/>
              <a:t>Name may include information about the file’s contents</a:t>
            </a:r>
          </a:p>
          <a:p>
            <a:pPr lvl="1"/>
            <a:r>
              <a:rPr lang="en-US" altLang="en-US" dirty="0"/>
              <a:t>Certainly does for the user (the name should make it easy to figure out what’s in it!)</a:t>
            </a:r>
          </a:p>
          <a:p>
            <a:pPr lvl="1"/>
            <a:r>
              <a:rPr lang="en-US" altLang="en-US" dirty="0"/>
              <a:t>Computer may use part of the name to determine the file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A3742-5300-6146-BDB4-47E2651399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6C6E5-DB55-A24E-811A-BAEB469F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B7DEE1A-C298-404D-AEB2-E569F69084AD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26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19F064C2-9ABC-EB44-A788-3D40757A5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Typical file extensions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C88F14-0241-B743-B402-0F0351F4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737C6A0-55A3-E04F-BBE3-232887E4FE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2EEE0B1-E551-6345-81E9-7A25681F7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974CD7-7BA2-9B43-9A93-C3E501076DA9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1CB3396-4259-134E-8AD7-A5C148A5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85" y="1679928"/>
            <a:ext cx="8315643" cy="514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80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9A54AB0-DCA0-D447-9778-DAF0C65F3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structures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A1910-5623-9348-8CE7-58A2F65E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Footer Placeholder 2">
            <a:extLst>
              <a:ext uri="{FF2B5EF4-FFF2-40B4-BE49-F238E27FC236}">
                <a16:creationId xmlns:a16="http://schemas.microsoft.com/office/drawing/2014/main" id="{587EC8FD-7421-4E4C-AA43-0A9A4265B6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EA38C01F-9004-9044-AAFA-4E1B52DC8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6C9FEA1-64AC-D346-89FB-9BC69170A560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F45AA487-BC09-8E4B-A84C-E44B7867F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51989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08E5209-4C53-E343-B565-B41E4595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60388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8ACEBC45-D613-514A-BE71-BA655EDA4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68788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652250D5-01B1-B344-9DEF-C76B628A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77188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5A0B4D35-08B0-0542-B6EE-4F63222D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85587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8" name="Rectangle 10">
            <a:extLst>
              <a:ext uri="{FF2B5EF4-FFF2-40B4-BE49-F238E27FC236}">
                <a16:creationId xmlns:a16="http://schemas.microsoft.com/office/drawing/2014/main" id="{ADEBA23E-968D-F843-9652-357037D16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93987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9" name="Rectangle 11">
            <a:extLst>
              <a:ext uri="{FF2B5EF4-FFF2-40B4-BE49-F238E27FC236}">
                <a16:creationId xmlns:a16="http://schemas.microsoft.com/office/drawing/2014/main" id="{E4104753-2F33-2A40-884F-F497CC7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02387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391AF7DD-C02F-694F-A2A9-8D94B75F1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10786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1" name="Rectangle 13">
            <a:extLst>
              <a:ext uri="{FF2B5EF4-FFF2-40B4-BE49-F238E27FC236}">
                <a16:creationId xmlns:a16="http://schemas.microsoft.com/office/drawing/2014/main" id="{E287A87F-C1E1-4C46-95C2-27611C5E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19186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2" name="Rectangle 14">
            <a:extLst>
              <a:ext uri="{FF2B5EF4-FFF2-40B4-BE49-F238E27FC236}">
                <a16:creationId xmlns:a16="http://schemas.microsoft.com/office/drawing/2014/main" id="{FF74E645-CAFA-6C46-BE75-94AB567E3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27585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3" name="Rectangle 15">
            <a:extLst>
              <a:ext uri="{FF2B5EF4-FFF2-40B4-BE49-F238E27FC236}">
                <a16:creationId xmlns:a16="http://schemas.microsoft.com/office/drawing/2014/main" id="{AAA5FF55-3D23-AE4C-8AD8-B46871321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359855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4" name="Rectangle 16">
            <a:extLst>
              <a:ext uri="{FF2B5EF4-FFF2-40B4-BE49-F238E27FC236}">
                <a16:creationId xmlns:a16="http://schemas.microsoft.com/office/drawing/2014/main" id="{7EA5B490-C9E0-544E-B03C-D1CA47AB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44385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A1ED2A47-DB1D-9E4F-8BDB-33E263879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52784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6" name="Rectangle 18">
            <a:extLst>
              <a:ext uri="{FF2B5EF4-FFF2-40B4-BE49-F238E27FC236}">
                <a16:creationId xmlns:a16="http://schemas.microsoft.com/office/drawing/2014/main" id="{78B63216-B5EB-6B41-B56E-C88B4443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61184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7" name="Rectangle 19">
            <a:extLst>
              <a:ext uri="{FF2B5EF4-FFF2-40B4-BE49-F238E27FC236}">
                <a16:creationId xmlns:a16="http://schemas.microsoft.com/office/drawing/2014/main" id="{BCD42E35-4EB4-EC46-A5D3-295405BF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69584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8" name="Rectangle 20">
            <a:extLst>
              <a:ext uri="{FF2B5EF4-FFF2-40B4-BE49-F238E27FC236}">
                <a16:creationId xmlns:a16="http://schemas.microsoft.com/office/drawing/2014/main" id="{305BBAFE-6652-F649-B526-9A202BFD2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77983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89" name="Rectangle 21">
            <a:extLst>
              <a:ext uri="{FF2B5EF4-FFF2-40B4-BE49-F238E27FC236}">
                <a16:creationId xmlns:a16="http://schemas.microsoft.com/office/drawing/2014/main" id="{124EC51D-8C11-D549-BFE8-9A846F980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86383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250E1A20-0381-9944-B049-1F6D159F5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94783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7DB7FD4E-0B49-BC48-BA55-DA26CDBB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03182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B050A26F-5C4B-974F-BDBD-B4C7CBE54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11582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3" name="Rectangle 25">
            <a:extLst>
              <a:ext uri="{FF2B5EF4-FFF2-40B4-BE49-F238E27FC236}">
                <a16:creationId xmlns:a16="http://schemas.microsoft.com/office/drawing/2014/main" id="{8EA02F83-4223-1F42-8077-E97CAF213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19981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4" name="Rectangle 26">
            <a:extLst>
              <a:ext uri="{FF2B5EF4-FFF2-40B4-BE49-F238E27FC236}">
                <a16:creationId xmlns:a16="http://schemas.microsoft.com/office/drawing/2014/main" id="{6E33E4F8-BB53-ED47-AD91-74CCB285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28381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5" name="Rectangle 27">
            <a:extLst>
              <a:ext uri="{FF2B5EF4-FFF2-40B4-BE49-F238E27FC236}">
                <a16:creationId xmlns:a16="http://schemas.microsoft.com/office/drawing/2014/main" id="{B39A6934-EC5D-6E4A-AEFA-9B9CA17C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36781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6" name="Rectangle 28">
            <a:extLst>
              <a:ext uri="{FF2B5EF4-FFF2-40B4-BE49-F238E27FC236}">
                <a16:creationId xmlns:a16="http://schemas.microsoft.com/office/drawing/2014/main" id="{A6FA7499-27BE-B54B-B485-355EEDD2A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45180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7" name="Rectangle 29">
            <a:extLst>
              <a:ext uri="{FF2B5EF4-FFF2-40B4-BE49-F238E27FC236}">
                <a16:creationId xmlns:a16="http://schemas.microsoft.com/office/drawing/2014/main" id="{AABF6C34-B619-234E-B00D-66FBB1760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535805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8" name="Rectangle 30">
            <a:extLst>
              <a:ext uri="{FF2B5EF4-FFF2-40B4-BE49-F238E27FC236}">
                <a16:creationId xmlns:a16="http://schemas.microsoft.com/office/drawing/2014/main" id="{C8EC5357-0E98-B64C-9878-7E9497CC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61980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4EF016C2-4FEC-7149-97A9-5830D0442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70379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0" name="Rectangle 32">
            <a:extLst>
              <a:ext uri="{FF2B5EF4-FFF2-40B4-BE49-F238E27FC236}">
                <a16:creationId xmlns:a16="http://schemas.microsoft.com/office/drawing/2014/main" id="{A0059DB1-2817-934A-8919-869A0D3B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78779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E7E4E8E4-5E2F-B34D-AE5D-200D55D8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87179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1D6D1FA4-34BF-E14B-807D-EE75EF2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95578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3" name="Rectangle 35">
            <a:extLst>
              <a:ext uri="{FF2B5EF4-FFF2-40B4-BE49-F238E27FC236}">
                <a16:creationId xmlns:a16="http://schemas.microsoft.com/office/drawing/2014/main" id="{2DE6A19D-6601-3B4E-B879-1FE5B55E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03978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4" name="Rectangle 36">
            <a:extLst>
              <a:ext uri="{FF2B5EF4-FFF2-40B4-BE49-F238E27FC236}">
                <a16:creationId xmlns:a16="http://schemas.microsoft.com/office/drawing/2014/main" id="{243C5EA6-5DAC-944B-A761-3FDFAC7F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12377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5" name="Rectangle 37">
            <a:extLst>
              <a:ext uri="{FF2B5EF4-FFF2-40B4-BE49-F238E27FC236}">
                <a16:creationId xmlns:a16="http://schemas.microsoft.com/office/drawing/2014/main" id="{5AFD08EA-68F2-8949-B647-F0A99D39D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20777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6" name="Rectangle 38">
            <a:extLst>
              <a:ext uri="{FF2B5EF4-FFF2-40B4-BE49-F238E27FC236}">
                <a16:creationId xmlns:a16="http://schemas.microsoft.com/office/drawing/2014/main" id="{77FCE52A-2A84-CE4F-B8F6-CBEBC7C82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29177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7" name="Rectangle 39">
            <a:extLst>
              <a:ext uri="{FF2B5EF4-FFF2-40B4-BE49-F238E27FC236}">
                <a16:creationId xmlns:a16="http://schemas.microsoft.com/office/drawing/2014/main" id="{16267E62-A843-6641-8D93-E725D91A4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37576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03D02FBD-5ED0-CD46-8ADD-EE5F39060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18" y="5627758"/>
            <a:ext cx="223811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Sequence of bytes</a:t>
            </a:r>
          </a:p>
        </p:txBody>
      </p:sp>
      <p:sp>
        <p:nvSpPr>
          <p:cNvPr id="7209" name="Rectangle 41">
            <a:extLst>
              <a:ext uri="{FF2B5EF4-FFF2-40B4-BE49-F238E27FC236}">
                <a16:creationId xmlns:a16="http://schemas.microsoft.com/office/drawing/2014/main" id="{3B533946-357B-0647-A36A-94769511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2519891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0" name="Rectangle 42">
            <a:extLst>
              <a:ext uri="{FF2B5EF4-FFF2-40B4-BE49-F238E27FC236}">
                <a16:creationId xmlns:a16="http://schemas.microsoft.com/office/drawing/2014/main" id="{DC1632C9-58CB-AE47-B9E3-48B17203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2855877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1" name="Rectangle 43">
            <a:extLst>
              <a:ext uri="{FF2B5EF4-FFF2-40B4-BE49-F238E27FC236}">
                <a16:creationId xmlns:a16="http://schemas.microsoft.com/office/drawing/2014/main" id="{1342FC7B-EFEE-A543-990B-75F1EAF57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191862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2" name="Rectangle 44">
            <a:extLst>
              <a:ext uri="{FF2B5EF4-FFF2-40B4-BE49-F238E27FC236}">
                <a16:creationId xmlns:a16="http://schemas.microsoft.com/office/drawing/2014/main" id="{74FB3B39-88CF-AF4D-B16F-59F8E6A6E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527848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3" name="Rectangle 45">
            <a:extLst>
              <a:ext uri="{FF2B5EF4-FFF2-40B4-BE49-F238E27FC236}">
                <a16:creationId xmlns:a16="http://schemas.microsoft.com/office/drawing/2014/main" id="{214687C1-C5E4-464A-B9B8-629844060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863833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4" name="Rectangle 46">
            <a:extLst>
              <a:ext uri="{FF2B5EF4-FFF2-40B4-BE49-F238E27FC236}">
                <a16:creationId xmlns:a16="http://schemas.microsoft.com/office/drawing/2014/main" id="{DD795BCA-3257-1841-92B5-7D18E62E0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199819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5" name="Rectangle 47">
            <a:extLst>
              <a:ext uri="{FF2B5EF4-FFF2-40B4-BE49-F238E27FC236}">
                <a16:creationId xmlns:a16="http://schemas.microsoft.com/office/drawing/2014/main" id="{B054E512-AAA2-2746-9A25-C9312471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535804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6" name="Rectangle 48">
            <a:extLst>
              <a:ext uri="{FF2B5EF4-FFF2-40B4-BE49-F238E27FC236}">
                <a16:creationId xmlns:a16="http://schemas.microsoft.com/office/drawing/2014/main" id="{2489E90A-6592-D040-B0E7-ED86E97D5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871790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7" name="Rectangle 49">
            <a:extLst>
              <a:ext uri="{FF2B5EF4-FFF2-40B4-BE49-F238E27FC236}">
                <a16:creationId xmlns:a16="http://schemas.microsoft.com/office/drawing/2014/main" id="{B5B0BC93-C2E6-8E4F-8DFB-4AA3D05EC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5207775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18" name="Text Box 50">
            <a:extLst>
              <a:ext uri="{FF2B5EF4-FFF2-40B4-BE49-F238E27FC236}">
                <a16:creationId xmlns:a16="http://schemas.microsoft.com/office/drawing/2014/main" id="{119E739C-56D3-C74A-A0A5-4EAF325AD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5627758"/>
            <a:ext cx="247375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Sequence of records</a:t>
            </a:r>
          </a:p>
        </p:txBody>
      </p:sp>
      <p:sp>
        <p:nvSpPr>
          <p:cNvPr id="7219" name="Text Box 51">
            <a:extLst>
              <a:ext uri="{FF2B5EF4-FFF2-40B4-BE49-F238E27FC236}">
                <a16:creationId xmlns:a16="http://schemas.microsoft.com/office/drawing/2014/main" id="{12814BAC-9D40-1E49-85C9-3904A502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7" y="2234654"/>
            <a:ext cx="88197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 byte</a:t>
            </a:r>
          </a:p>
        </p:txBody>
      </p:sp>
      <p:cxnSp>
        <p:nvCxnSpPr>
          <p:cNvPr id="7220" name="AutoShape 52">
            <a:extLst>
              <a:ext uri="{FF2B5EF4-FFF2-40B4-BE49-F238E27FC236}">
                <a16:creationId xmlns:a16="http://schemas.microsoft.com/office/drawing/2014/main" id="{C6A65F4C-1AC2-884A-B5DA-8BEA99FA5D17}"/>
              </a:ext>
            </a:extLst>
          </p:cNvPr>
          <p:cNvCxnSpPr>
            <a:cxnSpLocks noChangeShapeType="1"/>
            <a:stCxn id="7219" idx="2"/>
            <a:endCxn id="7182" idx="3"/>
          </p:cNvCxnSpPr>
          <p:nvPr/>
        </p:nvCxnSpPr>
        <p:spPr bwMode="auto">
          <a:xfrm rot="5400000">
            <a:off x="1533179" y="2729592"/>
            <a:ext cx="651546" cy="52498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1" name="Text Box 53">
            <a:extLst>
              <a:ext uri="{FF2B5EF4-FFF2-40B4-BE49-F238E27FC236}">
                <a16:creationId xmlns:a16="http://schemas.microsoft.com/office/drawing/2014/main" id="{ED83D9AE-A76F-8847-B456-484B439BA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6" y="1763924"/>
            <a:ext cx="111761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 record</a:t>
            </a:r>
          </a:p>
        </p:txBody>
      </p:sp>
      <p:cxnSp>
        <p:nvCxnSpPr>
          <p:cNvPr id="7222" name="AutoShape 54">
            <a:extLst>
              <a:ext uri="{FF2B5EF4-FFF2-40B4-BE49-F238E27FC236}">
                <a16:creationId xmlns:a16="http://schemas.microsoft.com/office/drawing/2014/main" id="{259A00C3-09FE-AB4C-8E32-64B431BDC8DE}"/>
              </a:ext>
            </a:extLst>
          </p:cNvPr>
          <p:cNvCxnSpPr>
            <a:cxnSpLocks noChangeShapeType="1"/>
            <a:stCxn id="7221" idx="2"/>
            <a:endCxn id="7211" idx="3"/>
          </p:cNvCxnSpPr>
          <p:nvPr/>
        </p:nvCxnSpPr>
        <p:spPr bwMode="auto">
          <a:xfrm rot="5400000">
            <a:off x="3813619" y="2582311"/>
            <a:ext cx="1164274" cy="39081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3" name="Rectangle 55">
            <a:extLst>
              <a:ext uri="{FF2B5EF4-FFF2-40B4-BE49-F238E27FC236}">
                <a16:creationId xmlns:a16="http://schemas.microsoft.com/office/drawing/2014/main" id="{D359F3FC-0E0D-6A47-9D48-1FB70442B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401</a:t>
            </a:r>
          </a:p>
        </p:txBody>
      </p:sp>
      <p:sp>
        <p:nvSpPr>
          <p:cNvPr id="7230" name="Rectangle 62">
            <a:extLst>
              <a:ext uri="{FF2B5EF4-FFF2-40B4-BE49-F238E27FC236}">
                <a16:creationId xmlns:a16="http://schemas.microsoft.com/office/drawing/2014/main" id="{CC7E2774-1FDD-0140-96D0-C6CCB285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445</a:t>
            </a:r>
          </a:p>
        </p:txBody>
      </p:sp>
      <p:sp>
        <p:nvSpPr>
          <p:cNvPr id="7231" name="Rectangle 63">
            <a:extLst>
              <a:ext uri="{FF2B5EF4-FFF2-40B4-BE49-F238E27FC236}">
                <a16:creationId xmlns:a16="http://schemas.microsoft.com/office/drawing/2014/main" id="{2BC81B99-5F29-DE43-8C04-B1C4C2FA7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1550</a:t>
            </a:r>
          </a:p>
        </p:txBody>
      </p:sp>
      <p:sp>
        <p:nvSpPr>
          <p:cNvPr id="7232" name="Rectangle 64">
            <a:extLst>
              <a:ext uri="{FF2B5EF4-FFF2-40B4-BE49-F238E27FC236}">
                <a16:creationId xmlns:a16="http://schemas.microsoft.com/office/drawing/2014/main" id="{97E46EA0-1D11-144B-A289-B22DF8F6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323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jr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33" name="Rectangle 65">
            <a:extLst>
              <a:ext uri="{FF2B5EF4-FFF2-40B4-BE49-F238E27FC236}">
                <a16:creationId xmlns:a16="http://schemas.microsoft.com/office/drawing/2014/main" id="{13B6214F-598D-DC45-AF0E-AE0308384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297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th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34" name="Rectangle 66">
            <a:extLst>
              <a:ext uri="{FF2B5EF4-FFF2-40B4-BE49-F238E27FC236}">
                <a16:creationId xmlns:a16="http://schemas.microsoft.com/office/drawing/2014/main" id="{BB9F340D-1CC8-9448-A033-DD21C2ECF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tj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7235" name="AutoShape 67">
            <a:extLst>
              <a:ext uri="{FF2B5EF4-FFF2-40B4-BE49-F238E27FC236}">
                <a16:creationId xmlns:a16="http://schemas.microsoft.com/office/drawing/2014/main" id="{49960CBF-B15E-4C46-A57D-BBAC5C030885}"/>
              </a:ext>
            </a:extLst>
          </p:cNvPr>
          <p:cNvCxnSpPr>
            <a:cxnSpLocks noChangeShapeType="1"/>
            <a:stCxn id="7223" idx="2"/>
            <a:endCxn id="7232" idx="0"/>
          </p:cNvCxnSpPr>
          <p:nvPr/>
        </p:nvCxnSpPr>
        <p:spPr bwMode="auto">
          <a:xfrm flipH="1">
            <a:off x="5082310" y="3275859"/>
            <a:ext cx="1427939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6" name="Rectangle 68">
            <a:extLst>
              <a:ext uri="{FF2B5EF4-FFF2-40B4-BE49-F238E27FC236}">
                <a16:creationId xmlns:a16="http://schemas.microsoft.com/office/drawing/2014/main" id="{92B27682-3DB1-0744-9F87-2C59EC676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bg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37" name="Rectangle 69">
            <a:extLst>
              <a:ext uri="{FF2B5EF4-FFF2-40B4-BE49-F238E27FC236}">
                <a16:creationId xmlns:a16="http://schemas.microsoft.com/office/drawing/2014/main" id="{D29C2383-E71A-7F41-8F6C-DE9163598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sk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39" name="Rectangle 71">
            <a:extLst>
              <a:ext uri="{FF2B5EF4-FFF2-40B4-BE49-F238E27FC236}">
                <a16:creationId xmlns:a16="http://schemas.microsoft.com/office/drawing/2014/main" id="{742EA59D-2435-E445-AEDE-0C612BCD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182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jm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40" name="Rectangle 72">
            <a:extLst>
              <a:ext uri="{FF2B5EF4-FFF2-40B4-BE49-F238E27FC236}">
                <a16:creationId xmlns:a16="http://schemas.microsoft.com/office/drawing/2014/main" id="{EA990836-C4E7-2A48-967F-86DE9DF9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dm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41" name="Rectangle 73">
            <a:extLst>
              <a:ext uri="{FF2B5EF4-FFF2-40B4-BE49-F238E27FC236}">
                <a16:creationId xmlns:a16="http://schemas.microsoft.com/office/drawing/2014/main" id="{B0E7C238-5B31-A445-B245-65A9FD7A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 err="1">
                <a:solidFill>
                  <a:srgbClr val="000000"/>
                </a:solidFill>
                <a:latin typeface="Times" pitchFamily="2" charset="0"/>
                <a:cs typeface="+mn-cs"/>
              </a:rPr>
              <a:t>sk</a:t>
            </a:r>
            <a:endParaRPr lang="en-US" altLang="en-US" sz="1984" dirty="0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7242" name="AutoShape 74">
            <a:extLst>
              <a:ext uri="{FF2B5EF4-FFF2-40B4-BE49-F238E27FC236}">
                <a16:creationId xmlns:a16="http://schemas.microsoft.com/office/drawing/2014/main" id="{A714A1D1-289E-EC45-8DBB-247A0B844B58}"/>
              </a:ext>
            </a:extLst>
          </p:cNvPr>
          <p:cNvCxnSpPr>
            <a:cxnSpLocks noChangeShapeType="1"/>
            <a:stCxn id="7230" idx="2"/>
            <a:endCxn id="7236" idx="0"/>
          </p:cNvCxnSpPr>
          <p:nvPr/>
        </p:nvCxnSpPr>
        <p:spPr bwMode="auto">
          <a:xfrm flipH="1">
            <a:off x="7014227" y="3275859"/>
            <a:ext cx="83996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43" name="AutoShape 75">
            <a:extLst>
              <a:ext uri="{FF2B5EF4-FFF2-40B4-BE49-F238E27FC236}">
                <a16:creationId xmlns:a16="http://schemas.microsoft.com/office/drawing/2014/main" id="{B2549150-3A08-F945-85F3-BB53C1C7F1DC}"/>
              </a:ext>
            </a:extLst>
          </p:cNvPr>
          <p:cNvCxnSpPr>
            <a:cxnSpLocks noChangeShapeType="1"/>
            <a:stCxn id="7231" idx="2"/>
            <a:endCxn id="7239" idx="0"/>
          </p:cNvCxnSpPr>
          <p:nvPr/>
        </p:nvCxnSpPr>
        <p:spPr bwMode="auto">
          <a:xfrm>
            <a:off x="7686198" y="3275859"/>
            <a:ext cx="671971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44" name="Rectangle 76">
            <a:extLst>
              <a:ext uri="{FF2B5EF4-FFF2-40B4-BE49-F238E27FC236}">
                <a16:creationId xmlns:a16="http://schemas.microsoft.com/office/drawing/2014/main" id="{AC178506-D611-2B4D-AE29-ACE8C72D7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S18</a:t>
            </a:r>
          </a:p>
        </p:txBody>
      </p:sp>
      <p:sp>
        <p:nvSpPr>
          <p:cNvPr id="7245" name="Rectangle 77">
            <a:extLst>
              <a:ext uri="{FF2B5EF4-FFF2-40B4-BE49-F238E27FC236}">
                <a16:creationId xmlns:a16="http://schemas.microsoft.com/office/drawing/2014/main" id="{3AAA5B84-1F0F-D441-8295-29AB606BB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F18</a:t>
            </a:r>
          </a:p>
        </p:txBody>
      </p:sp>
      <p:sp>
        <p:nvSpPr>
          <p:cNvPr id="7246" name="Rectangle 78">
            <a:extLst>
              <a:ext uri="{FF2B5EF4-FFF2-40B4-BE49-F238E27FC236}">
                <a16:creationId xmlns:a16="http://schemas.microsoft.com/office/drawing/2014/main" id="{C6DBC27B-A431-DF46-AEB3-A3A56D77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182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S19</a:t>
            </a:r>
          </a:p>
        </p:txBody>
      </p:sp>
      <p:cxnSp>
        <p:nvCxnSpPr>
          <p:cNvPr id="7249" name="AutoShape 81">
            <a:extLst>
              <a:ext uri="{FF2B5EF4-FFF2-40B4-BE49-F238E27FC236}">
                <a16:creationId xmlns:a16="http://schemas.microsoft.com/office/drawing/2014/main" id="{217084A4-45B5-9442-B95E-CCAD4FF56B1E}"/>
              </a:ext>
            </a:extLst>
          </p:cNvPr>
          <p:cNvCxnSpPr>
            <a:cxnSpLocks noChangeShapeType="1"/>
            <a:stCxn id="7239" idx="2"/>
            <a:endCxn id="7244" idx="0"/>
          </p:cNvCxnSpPr>
          <p:nvPr/>
        </p:nvCxnSpPr>
        <p:spPr bwMode="auto">
          <a:xfrm flipH="1">
            <a:off x="7182220" y="4535804"/>
            <a:ext cx="1175949" cy="14279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50" name="Text Box 82">
            <a:extLst>
              <a:ext uri="{FF2B5EF4-FFF2-40B4-BE49-F238E27FC236}">
                <a16:creationId xmlns:a16="http://schemas.microsoft.com/office/drawing/2014/main" id="{487EC8D7-E60B-094B-9A38-B8A40D56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222" y="6551718"/>
            <a:ext cx="69262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902988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6B6417-78C8-774A-B8A8-33719D64E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72015-FEC5-7B43-A74F-ED46BC89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9EB9508-40D4-2543-9CA7-45B0A933BD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9AB9A8-3155-8A4F-8873-6B93E8FC95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EE0787D-5221-2245-8A24-20949F1A8636}" type="slidenum">
              <a:rPr lang="en-US" altLang="en-US"/>
              <a:pPr/>
              <a:t>35</a:t>
            </a:fld>
            <a:endParaRPr lang="en-US" altLang="en-US"/>
          </a:p>
        </p:txBody>
      </p:sp>
      <p:pic>
        <p:nvPicPr>
          <p:cNvPr id="8196" name="Picture 4" descr="6-3">
            <a:extLst>
              <a:ext uri="{FF2B5EF4-FFF2-40B4-BE49-F238E27FC236}">
                <a16:creationId xmlns:a16="http://schemas.microsoft.com/office/drawing/2014/main" id="{58B3D0A8-9A7B-FE49-9476-D00DC762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53" y="1427939"/>
            <a:ext cx="6047740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Text Box 6">
            <a:extLst>
              <a:ext uri="{FF2B5EF4-FFF2-40B4-BE49-F238E27FC236}">
                <a16:creationId xmlns:a16="http://schemas.microsoft.com/office/drawing/2014/main" id="{E63B8961-7ECE-BE46-9041-798212E7C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30" y="3443851"/>
            <a:ext cx="1438214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Executable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file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8A3AD461-1667-1444-AD36-173173710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568" y="4367812"/>
            <a:ext cx="109356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Archive</a:t>
            </a:r>
          </a:p>
        </p:txBody>
      </p:sp>
    </p:spTree>
    <p:extLst>
      <p:ext uri="{BB962C8B-B14F-4D97-AF65-F5344CB8AC3E}">
        <p14:creationId xmlns:p14="http://schemas.microsoft.com/office/powerpoint/2010/main" val="152689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769A060-6CB1-EC4F-8A82-6EE09F30E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0E275-FCDD-B34E-B991-9EE014E9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2816CC-72BE-474B-867D-B2DE0AF3A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1404DD-0324-CA4A-9A0A-A3EA53D1F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72D300-608E-DF46-B10F-EC29EFA7B3B4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5FA83A-4E39-3A49-A783-AD4E5283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1" y="1511935"/>
            <a:ext cx="7055697" cy="55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830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>
            <a:extLst>
              <a:ext uri="{FF2B5EF4-FFF2-40B4-BE49-F238E27FC236}">
                <a16:creationId xmlns:a16="http://schemas.microsoft.com/office/drawing/2014/main" id="{27AEAD00-749E-524A-B902-B78E36054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operations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E6F8F4CA-F3EA-8947-B395-A9ABF8EB1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72891" cy="6506358"/>
          </a:xfrm>
        </p:spPr>
        <p:txBody>
          <a:bodyPr/>
          <a:lstStyle/>
          <a:p>
            <a:r>
              <a:rPr lang="en-US" altLang="en-US" dirty="0"/>
              <a:t>Create: make a new file</a:t>
            </a:r>
          </a:p>
          <a:p>
            <a:r>
              <a:rPr lang="en-US" altLang="en-US" dirty="0"/>
              <a:t>Delete: remove an existing file</a:t>
            </a:r>
          </a:p>
          <a:p>
            <a:r>
              <a:rPr lang="en-US" altLang="en-US" dirty="0"/>
              <a:t>Open: prepare a file to be accessed</a:t>
            </a:r>
          </a:p>
          <a:p>
            <a:r>
              <a:rPr lang="en-US" altLang="en-US" dirty="0"/>
              <a:t>Close: indicate that a file is no longer being accessed</a:t>
            </a:r>
          </a:p>
          <a:p>
            <a:r>
              <a:rPr lang="en-US" altLang="en-US" dirty="0"/>
              <a:t>Read: get data from a file</a:t>
            </a:r>
          </a:p>
          <a:p>
            <a:r>
              <a:rPr lang="en-US" altLang="en-US" dirty="0"/>
              <a:t>Write: put data to a file</a:t>
            </a:r>
          </a:p>
          <a:p>
            <a:pPr lvl="1"/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10E36-C7B3-A04C-9311-36D168510C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97220-FFC6-DD47-8D0C-712B27FBF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2B5861-8F55-9D45-A4B9-5282F643C648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73ADB8ED-0590-5349-A18B-073E4DF8DBA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635625" y="1143000"/>
            <a:ext cx="4445000" cy="5922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Append: like write, but only at the end of the file</a:t>
            </a:r>
          </a:p>
          <a:p>
            <a:r>
              <a:rPr lang="en-US" altLang="en-US" dirty="0"/>
              <a:t>Seek: move the “current” pointer elsewhere in the file</a:t>
            </a:r>
          </a:p>
          <a:p>
            <a:r>
              <a:rPr lang="en-US" altLang="en-US" dirty="0"/>
              <a:t>Get attributes: retrieve attribute information</a:t>
            </a:r>
          </a:p>
          <a:p>
            <a:r>
              <a:rPr lang="en-US" altLang="en-US" dirty="0"/>
              <a:t>Set attributes: modify attribute information</a:t>
            </a:r>
          </a:p>
          <a:p>
            <a:r>
              <a:rPr lang="en-US" altLang="en-US" dirty="0"/>
              <a:t>Rename: change a file’s name</a:t>
            </a:r>
          </a:p>
        </p:txBody>
      </p:sp>
    </p:spTree>
    <p:extLst>
      <p:ext uri="{BB962C8B-B14F-4D97-AF65-F5344CB8AC3E}">
        <p14:creationId xmlns:p14="http://schemas.microsoft.com/office/powerpoint/2010/main" val="57304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>
            <a:extLst>
              <a:ext uri="{FF2B5EF4-FFF2-40B4-BE49-F238E27FC236}">
                <a16:creationId xmlns:a16="http://schemas.microsoft.com/office/drawing/2014/main" id="{1A4985FE-50FA-A74A-80FE-8C74B10C5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 system calls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BAFE0E-EB60-9E4E-9241-9347194F5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9150C1D-6944-4C49-9839-44A9AD9BDE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83C792E-C211-8549-9467-6A26ECE56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35C54F-518F-BA4D-9EF5-0E49A5B0780A}" type="slidenum">
              <a:rPr lang="en-US" altLang="en-US"/>
              <a:pPr/>
              <a:t>38</a:t>
            </a:fld>
            <a:endParaRPr lang="en-US" altLang="en-US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884B63B7-3E75-EB4C-9E43-82C27006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-253" b="52657"/>
          <a:stretch>
            <a:fillRect/>
          </a:stretch>
        </p:blipFill>
        <p:spPr bwMode="auto">
          <a:xfrm>
            <a:off x="1010684" y="1180465"/>
            <a:ext cx="8147650" cy="551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314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5">
            <a:extLst>
              <a:ext uri="{FF2B5EF4-FFF2-40B4-BE49-F238E27FC236}">
                <a16:creationId xmlns:a16="http://schemas.microsoft.com/office/drawing/2014/main" id="{D5F9A61E-E1F2-E041-994E-95D7F57A6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 system calls, continued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7837A1A-90CC-F74D-9C70-A6FAC7F18C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altLang="en-US" sz="2205"/>
          </a:p>
          <a:p>
            <a:pPr>
              <a:lnSpc>
                <a:spcPct val="90000"/>
              </a:lnSpc>
            </a:pPr>
            <a:endParaRPr lang="en-US" altLang="en-US" sz="2205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FD615FC-719E-CD4F-A2FE-390C7C9521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808435C-0E21-4449-BBFE-6E6067539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696F7D3-6897-294A-AFFE-917B9434BD8B}" type="slidenum">
              <a:rPr lang="en-US" altLang="en-US"/>
              <a:pPr/>
              <a:t>39</a:t>
            </a:fld>
            <a:endParaRPr lang="en-US" alt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2614CC4-669C-8541-A35D-5FA327B5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46909" b="-1028"/>
          <a:stretch>
            <a:fillRect/>
          </a:stretch>
        </p:blipFill>
        <p:spPr bwMode="auto">
          <a:xfrm>
            <a:off x="1176478" y="1427938"/>
            <a:ext cx="7391682" cy="568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68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 dirty="0"/>
              <a:t>Device drivers go between device controllers and rest of OS</a:t>
            </a:r>
          </a:p>
          <a:p>
            <a:pPr lvl="1"/>
            <a:r>
              <a:rPr lang="en-US" altLang="en-US" dirty="0"/>
              <a:t>Drivers standardize interface to widely varied devices</a:t>
            </a:r>
          </a:p>
          <a:p>
            <a:r>
              <a:rPr lang="en-US" altLang="en-US" dirty="0"/>
              <a:t>Device drivers communicate with controllers over bus</a:t>
            </a:r>
          </a:p>
          <a:p>
            <a:pPr lvl="1"/>
            <a:r>
              <a:rPr lang="en-US" altLang="en-US" dirty="0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B69AAE-334C-B048-B3AA-99F73E42032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Kernel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Keyboard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Disk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Times" pitchFamily="2" charset="0"/>
                <a:cs typeface="+mn-cs"/>
              </a:rPr>
              <a:t>Keyboard</a:t>
            </a:r>
            <a:br>
              <a:rPr lang="en-US" altLang="en-US" sz="176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764">
                <a:solidFill>
                  <a:srgbClr val="000000"/>
                </a:solidFill>
                <a:latin typeface="Times" pitchFamily="2" charset="0"/>
                <a:cs typeface="+mn-cs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Times" pitchFamily="2" charset="0"/>
                <a:cs typeface="+mn-cs"/>
              </a:rPr>
              <a:t>Disk</a:t>
            </a:r>
            <a:br>
              <a:rPr lang="en-US" altLang="en-US" sz="176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764">
                <a:solidFill>
                  <a:srgbClr val="000000"/>
                </a:solidFill>
                <a:latin typeface="Times" pitchFamily="2" charset="0"/>
                <a:cs typeface="+mn-cs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8321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1514241-7568-1F40-B97A-66BCF9CF3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F718E19-3502-0C49-BD8E-267EB40F7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Naming is nice, but limited</a:t>
            </a:r>
          </a:p>
          <a:p>
            <a:r>
              <a:rPr lang="en-US" altLang="en-US"/>
              <a:t>Humans like to group things together for convenience</a:t>
            </a:r>
          </a:p>
          <a:p>
            <a:r>
              <a:rPr lang="en-US" altLang="en-US"/>
              <a:t>File systems allow this to be done with directories (sometimes called folders)</a:t>
            </a:r>
          </a:p>
          <a:p>
            <a:r>
              <a:rPr lang="en-US" altLang="en-US"/>
              <a:t>Grouping makes it easier to</a:t>
            </a:r>
          </a:p>
          <a:p>
            <a:pPr lvl="1"/>
            <a:r>
              <a:rPr lang="en-US" altLang="en-US"/>
              <a:t>Find files in the first place: remember the enclosing directories for the file</a:t>
            </a:r>
          </a:p>
          <a:p>
            <a:pPr lvl="1"/>
            <a:r>
              <a:rPr lang="en-US" altLang="en-US"/>
              <a:t>Locate related files (or just determine which files are related)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3C0BF-F731-E140-AF9A-4FE3ED6A46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248FA-02B6-4D4B-A340-95C7F5FA2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C3DF68-807F-0346-88AB-04CD286FD477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634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>
            <a:extLst>
              <a:ext uri="{FF2B5EF4-FFF2-40B4-BE49-F238E27FC236}">
                <a16:creationId xmlns:a16="http://schemas.microsoft.com/office/drawing/2014/main" id="{F089C461-AC19-FC49-AC4C-D4C954F8E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Single-level directory systems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03F2339D-FB2A-5E4B-92C9-9EE39113AA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One directory in the file system</a:t>
            </a:r>
          </a:p>
          <a:p>
            <a:r>
              <a:rPr lang="en-US" altLang="en-US" dirty="0"/>
              <a:t>Example directory</a:t>
            </a:r>
          </a:p>
          <a:p>
            <a:pPr lvl="1"/>
            <a:r>
              <a:rPr lang="en-US" altLang="en-US" dirty="0"/>
              <a:t>Contains 4 files (foo, bar, </a:t>
            </a:r>
            <a:r>
              <a:rPr lang="en-US" altLang="en-US" dirty="0" err="1"/>
              <a:t>baz</a:t>
            </a:r>
            <a:r>
              <a:rPr lang="en-US" altLang="en-US" dirty="0"/>
              <a:t>, blah)</a:t>
            </a:r>
          </a:p>
          <a:p>
            <a:pPr lvl="1"/>
            <a:r>
              <a:rPr lang="en-US" altLang="en-US" dirty="0"/>
              <a:t>owned by 3 different people: A, B, and C (owners shown in red)</a:t>
            </a:r>
          </a:p>
          <a:p>
            <a:r>
              <a:rPr lang="en-US" altLang="en-US" dirty="0"/>
              <a:t>Problem: what if user B wants to create a file called foo?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37FC374-FB5D-FE4A-91D8-0F7DD26B64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A908B29-990F-F741-BD03-B836E7D722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BA4085-FE41-AB44-889F-EAB6FD63B294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717A44CA-EBD5-9C47-9E62-0B0087A2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359" y="4684261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Root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directory</a:t>
            </a:r>
          </a:p>
        </p:txBody>
      </p:sp>
      <p:sp>
        <p:nvSpPr>
          <p:cNvPr id="15371" name="Oval 11">
            <a:extLst>
              <a:ext uri="{FF2B5EF4-FFF2-40B4-BE49-F238E27FC236}">
                <a16:creationId xmlns:a16="http://schemas.microsoft.com/office/drawing/2014/main" id="{B81B0816-3DDF-A349-B3AD-F82DB91C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409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5373" name="Oval 13">
            <a:extLst>
              <a:ext uri="{FF2B5EF4-FFF2-40B4-BE49-F238E27FC236}">
                <a16:creationId xmlns:a16="http://schemas.microsoft.com/office/drawing/2014/main" id="{F8E751C9-88B7-8443-B1A4-8F6FBC42C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366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bar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5374" name="Oval 14">
            <a:extLst>
              <a:ext uri="{FF2B5EF4-FFF2-40B4-BE49-F238E27FC236}">
                <a16:creationId xmlns:a16="http://schemas.microsoft.com/office/drawing/2014/main" id="{AECC1A90-17DF-514C-9B85-F619C3923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323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baz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5375" name="Oval 15">
            <a:extLst>
              <a:ext uri="{FF2B5EF4-FFF2-40B4-BE49-F238E27FC236}">
                <a16:creationId xmlns:a16="http://schemas.microsoft.com/office/drawing/2014/main" id="{C6C3FCCA-72BE-ED41-9484-2B78A5BE1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279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blah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5376" name="AutoShape 16">
            <a:extLst>
              <a:ext uri="{FF2B5EF4-FFF2-40B4-BE49-F238E27FC236}">
                <a16:creationId xmlns:a16="http://schemas.microsoft.com/office/drawing/2014/main" id="{CE4B9828-7CBC-C742-AAA4-63CA4D1939F7}"/>
              </a:ext>
            </a:extLst>
          </p:cNvPr>
          <p:cNvCxnSpPr>
            <a:cxnSpLocks noChangeShapeType="1"/>
            <a:stCxn id="15369" idx="2"/>
            <a:endCxn id="15371" idx="7"/>
          </p:cNvCxnSpPr>
          <p:nvPr/>
        </p:nvCxnSpPr>
        <p:spPr bwMode="auto">
          <a:xfrm flipH="1">
            <a:off x="3962879" y="5356233"/>
            <a:ext cx="1172450" cy="710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7" name="AutoShape 17">
            <a:extLst>
              <a:ext uri="{FF2B5EF4-FFF2-40B4-BE49-F238E27FC236}">
                <a16:creationId xmlns:a16="http://schemas.microsoft.com/office/drawing/2014/main" id="{2F9932F0-F9F0-2849-809F-8D62E5B8A73C}"/>
              </a:ext>
            </a:extLst>
          </p:cNvPr>
          <p:cNvCxnSpPr>
            <a:cxnSpLocks noChangeShapeType="1"/>
            <a:stCxn id="15369" idx="2"/>
            <a:endCxn id="15373" idx="0"/>
          </p:cNvCxnSpPr>
          <p:nvPr/>
        </p:nvCxnSpPr>
        <p:spPr bwMode="auto">
          <a:xfrm flipH="1">
            <a:off x="4673348" y="5356232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8" name="AutoShape 18">
            <a:extLst>
              <a:ext uri="{FF2B5EF4-FFF2-40B4-BE49-F238E27FC236}">
                <a16:creationId xmlns:a16="http://schemas.microsoft.com/office/drawing/2014/main" id="{F60EE756-5D40-E847-98EC-A7E74DDA69D4}"/>
              </a:ext>
            </a:extLst>
          </p:cNvPr>
          <p:cNvCxnSpPr>
            <a:cxnSpLocks noChangeShapeType="1"/>
            <a:stCxn id="15369" idx="2"/>
            <a:endCxn id="15374" idx="0"/>
          </p:cNvCxnSpPr>
          <p:nvPr/>
        </p:nvCxnSpPr>
        <p:spPr bwMode="auto">
          <a:xfrm>
            <a:off x="5135328" y="5356232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9" name="AutoShape 19">
            <a:extLst>
              <a:ext uri="{FF2B5EF4-FFF2-40B4-BE49-F238E27FC236}">
                <a16:creationId xmlns:a16="http://schemas.microsoft.com/office/drawing/2014/main" id="{5274E6EC-7988-F64C-951D-038EC7976DE3}"/>
              </a:ext>
            </a:extLst>
          </p:cNvPr>
          <p:cNvCxnSpPr>
            <a:cxnSpLocks noChangeShapeType="1"/>
            <a:stCxn id="15369" idx="2"/>
            <a:endCxn id="15375" idx="1"/>
          </p:cNvCxnSpPr>
          <p:nvPr/>
        </p:nvCxnSpPr>
        <p:spPr bwMode="auto">
          <a:xfrm>
            <a:off x="5135329" y="5356233"/>
            <a:ext cx="1256446" cy="710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952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>
            <a:extLst>
              <a:ext uri="{FF2B5EF4-FFF2-40B4-BE49-F238E27FC236}">
                <a16:creationId xmlns:a16="http://schemas.microsoft.com/office/drawing/2014/main" id="{0D9043AF-927B-E541-BD85-44F419AC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directory system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FA7FBC1E-55EC-FF4F-B365-5D6964357A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Solves naming problem: each user has her own directory</a:t>
            </a:r>
          </a:p>
          <a:p>
            <a:r>
              <a:rPr lang="en-US" altLang="en-US"/>
              <a:t>Multiple users can use the same file name</a:t>
            </a:r>
          </a:p>
          <a:p>
            <a:r>
              <a:rPr lang="en-US" altLang="en-US"/>
              <a:t>By default, users access files in their own directories</a:t>
            </a:r>
          </a:p>
          <a:p>
            <a:r>
              <a:rPr lang="en-US" altLang="en-US"/>
              <a:t>Extension: allow users to access files in others’ directories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E2C3FED-3423-3C4F-8F36-C99DA8741D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95CE87A-82F8-5743-9ADF-FE25CA671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0E4B3-C709-724C-B19E-5496CBC52142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CCB32509-8435-4341-9D26-1921000E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773" y="3860236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Root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directory</a:t>
            </a: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DE325E01-94DE-8F42-9299-74664B2E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84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395" name="Oval 11">
            <a:extLst>
              <a:ext uri="{FF2B5EF4-FFF2-40B4-BE49-F238E27FC236}">
                <a16:creationId xmlns:a16="http://schemas.microsoft.com/office/drawing/2014/main" id="{D681D6CB-F11A-3648-95DA-C9139BB5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80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bar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396" name="Oval 12">
            <a:extLst>
              <a:ext uri="{FF2B5EF4-FFF2-40B4-BE49-F238E27FC236}">
                <a16:creationId xmlns:a16="http://schemas.microsoft.com/office/drawing/2014/main" id="{CA40954A-1614-3E4E-BFA2-02965C4E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75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397" name="Oval 13">
            <a:extLst>
              <a:ext uri="{FF2B5EF4-FFF2-40B4-BE49-F238E27FC236}">
                <a16:creationId xmlns:a16="http://schemas.microsoft.com/office/drawing/2014/main" id="{1B55875E-B473-4A41-823D-E3E3EE917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71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baz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6398" name="AutoShape 14">
            <a:extLst>
              <a:ext uri="{FF2B5EF4-FFF2-40B4-BE49-F238E27FC236}">
                <a16:creationId xmlns:a16="http://schemas.microsoft.com/office/drawing/2014/main" id="{ABCABA95-AFCC-8842-B549-77D5D837A589}"/>
              </a:ext>
            </a:extLst>
          </p:cNvPr>
          <p:cNvCxnSpPr>
            <a:cxnSpLocks noChangeShapeType="1"/>
            <a:stCxn id="16393" idx="2"/>
            <a:endCxn id="16402" idx="0"/>
          </p:cNvCxnSpPr>
          <p:nvPr/>
        </p:nvCxnSpPr>
        <p:spPr bwMode="auto">
          <a:xfrm flipH="1">
            <a:off x="2883804" y="4532206"/>
            <a:ext cx="1427939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31039425-D739-FE48-A6FE-E6E7B4162F5E}"/>
              </a:ext>
            </a:extLst>
          </p:cNvPr>
          <p:cNvCxnSpPr>
            <a:cxnSpLocks noChangeShapeType="1"/>
            <a:stCxn id="16393" idx="2"/>
            <a:endCxn id="16403" idx="0"/>
          </p:cNvCxnSpPr>
          <p:nvPr/>
        </p:nvCxnSpPr>
        <p:spPr bwMode="auto">
          <a:xfrm>
            <a:off x="4311743" y="4532206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3A6C1982-8743-7C46-A827-9023DC91983F}"/>
              </a:ext>
            </a:extLst>
          </p:cNvPr>
          <p:cNvCxnSpPr>
            <a:cxnSpLocks noChangeShapeType="1"/>
            <a:stCxn id="16393" idx="2"/>
            <a:endCxn id="16404" idx="0"/>
          </p:cNvCxnSpPr>
          <p:nvPr/>
        </p:nvCxnSpPr>
        <p:spPr bwMode="auto">
          <a:xfrm>
            <a:off x="4311743" y="4532206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Rectangle 18">
            <a:extLst>
              <a:ext uri="{FF2B5EF4-FFF2-40B4-BE49-F238E27FC236}">
                <a16:creationId xmlns:a16="http://schemas.microsoft.com/office/drawing/2014/main" id="{439C4469-D100-A84F-8153-1E5B8234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813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9D4F10BE-C9CF-6B48-8066-76F7FF9C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730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FA92A0C7-0A5C-6741-9BCF-3750207D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22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406" name="Oval 22">
            <a:extLst>
              <a:ext uri="{FF2B5EF4-FFF2-40B4-BE49-F238E27FC236}">
                <a16:creationId xmlns:a16="http://schemas.microsoft.com/office/drawing/2014/main" id="{901CEBFD-50ED-624A-B154-BE91A074C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67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bar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407" name="Oval 23">
            <a:extLst>
              <a:ext uri="{FF2B5EF4-FFF2-40B4-BE49-F238E27FC236}">
                <a16:creationId xmlns:a16="http://schemas.microsoft.com/office/drawing/2014/main" id="{15AF6D78-1237-2A4E-8C95-790A2A03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62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6408" name="Oval 24">
            <a:extLst>
              <a:ext uri="{FF2B5EF4-FFF2-40B4-BE49-F238E27FC236}">
                <a16:creationId xmlns:a16="http://schemas.microsoft.com/office/drawing/2014/main" id="{E5964A45-DE56-A64A-9BFA-21C41E56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58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blah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6409" name="AutoShape 25">
            <a:extLst>
              <a:ext uri="{FF2B5EF4-FFF2-40B4-BE49-F238E27FC236}">
                <a16:creationId xmlns:a16="http://schemas.microsoft.com/office/drawing/2014/main" id="{25E1705F-AD8B-D647-82B1-DC1E653B58CD}"/>
              </a:ext>
            </a:extLst>
          </p:cNvPr>
          <p:cNvCxnSpPr>
            <a:cxnSpLocks noChangeShapeType="1"/>
            <a:stCxn id="16402" idx="2"/>
            <a:endCxn id="16394" idx="0"/>
          </p:cNvCxnSpPr>
          <p:nvPr/>
        </p:nvCxnSpPr>
        <p:spPr bwMode="auto">
          <a:xfrm flipH="1">
            <a:off x="2337827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0" name="AutoShape 26">
            <a:extLst>
              <a:ext uri="{FF2B5EF4-FFF2-40B4-BE49-F238E27FC236}">
                <a16:creationId xmlns:a16="http://schemas.microsoft.com/office/drawing/2014/main" id="{878D977D-00CC-CF42-88D7-B43328AD1544}"/>
              </a:ext>
            </a:extLst>
          </p:cNvPr>
          <p:cNvCxnSpPr>
            <a:cxnSpLocks noChangeShapeType="1"/>
            <a:stCxn id="16402" idx="2"/>
            <a:endCxn id="16395" idx="0"/>
          </p:cNvCxnSpPr>
          <p:nvPr/>
        </p:nvCxnSpPr>
        <p:spPr bwMode="auto">
          <a:xfrm>
            <a:off x="2883804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1" name="AutoShape 27">
            <a:extLst>
              <a:ext uri="{FF2B5EF4-FFF2-40B4-BE49-F238E27FC236}">
                <a16:creationId xmlns:a16="http://schemas.microsoft.com/office/drawing/2014/main" id="{A70AB308-39B3-1841-9061-D32BABA6375E}"/>
              </a:ext>
            </a:extLst>
          </p:cNvPr>
          <p:cNvCxnSpPr>
            <a:cxnSpLocks noChangeShapeType="1"/>
            <a:stCxn id="16403" idx="2"/>
            <a:endCxn id="16396" idx="0"/>
          </p:cNvCxnSpPr>
          <p:nvPr/>
        </p:nvCxnSpPr>
        <p:spPr bwMode="auto">
          <a:xfrm flipH="1">
            <a:off x="4353741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2" name="AutoShape 28">
            <a:extLst>
              <a:ext uri="{FF2B5EF4-FFF2-40B4-BE49-F238E27FC236}">
                <a16:creationId xmlns:a16="http://schemas.microsoft.com/office/drawing/2014/main" id="{409A5859-E147-B143-A1B0-A8CE756B4B7A}"/>
              </a:ext>
            </a:extLst>
          </p:cNvPr>
          <p:cNvCxnSpPr>
            <a:cxnSpLocks noChangeShapeType="1"/>
            <a:stCxn id="16403" idx="2"/>
            <a:endCxn id="16397" idx="0"/>
          </p:cNvCxnSpPr>
          <p:nvPr/>
        </p:nvCxnSpPr>
        <p:spPr bwMode="auto">
          <a:xfrm>
            <a:off x="4815721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3" name="AutoShape 29">
            <a:extLst>
              <a:ext uri="{FF2B5EF4-FFF2-40B4-BE49-F238E27FC236}">
                <a16:creationId xmlns:a16="http://schemas.microsoft.com/office/drawing/2014/main" id="{6FD14FC4-B5BA-8144-90B0-B5A0E4D604FA}"/>
              </a:ext>
            </a:extLst>
          </p:cNvPr>
          <p:cNvCxnSpPr>
            <a:cxnSpLocks noChangeShapeType="1"/>
            <a:stCxn id="16404" idx="2"/>
            <a:endCxn id="16406" idx="0"/>
          </p:cNvCxnSpPr>
          <p:nvPr/>
        </p:nvCxnSpPr>
        <p:spPr bwMode="auto">
          <a:xfrm flipH="1">
            <a:off x="6369654" y="5288174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4" name="AutoShape 30">
            <a:extLst>
              <a:ext uri="{FF2B5EF4-FFF2-40B4-BE49-F238E27FC236}">
                <a16:creationId xmlns:a16="http://schemas.microsoft.com/office/drawing/2014/main" id="{FDBF3BF7-9BE6-6B48-BA21-29E995789171}"/>
              </a:ext>
            </a:extLst>
          </p:cNvPr>
          <p:cNvCxnSpPr>
            <a:cxnSpLocks noChangeShapeType="1"/>
            <a:stCxn id="16404" idx="2"/>
            <a:endCxn id="16407" idx="0"/>
          </p:cNvCxnSpPr>
          <p:nvPr/>
        </p:nvCxnSpPr>
        <p:spPr bwMode="auto">
          <a:xfrm>
            <a:off x="7335613" y="5288174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5" name="AutoShape 31">
            <a:extLst>
              <a:ext uri="{FF2B5EF4-FFF2-40B4-BE49-F238E27FC236}">
                <a16:creationId xmlns:a16="http://schemas.microsoft.com/office/drawing/2014/main" id="{4C90900C-4242-3846-9AF9-21A5F11FFF86}"/>
              </a:ext>
            </a:extLst>
          </p:cNvPr>
          <p:cNvCxnSpPr>
            <a:cxnSpLocks noChangeShapeType="1"/>
            <a:stCxn id="16404" idx="2"/>
            <a:endCxn id="16408" idx="0"/>
          </p:cNvCxnSpPr>
          <p:nvPr/>
        </p:nvCxnSpPr>
        <p:spPr bwMode="auto">
          <a:xfrm>
            <a:off x="7335613" y="5288174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4985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53C86E-E92B-7C44-9001-2BF1657432AC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Root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Mom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foo.tex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bar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blah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Papers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Photos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Family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sunset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sunset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os.tex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kids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Papers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foo.ps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09C6D71-37BB-5946-BD0A-9CF7481FB080}" type="slidenum">
              <a:rPr lang="en-US" altLang="en-US"/>
              <a:pPr/>
              <a:t>44</a:t>
            </a:fld>
            <a:endParaRPr lang="en-US" altLang="en-US"/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>
            <a:extLst>
              <a:ext uri="{FF2B5EF4-FFF2-40B4-BE49-F238E27FC236}">
                <a16:creationId xmlns:a16="http://schemas.microsoft.com/office/drawing/2014/main" id="{114FCAE7-7E48-BD43-BBC8-A90264DD1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Operations on directories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32BB731C-5302-DC4F-9CF2-B3BA48B0DD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46766" cy="6506358"/>
          </a:xfrm>
        </p:spPr>
        <p:txBody>
          <a:bodyPr/>
          <a:lstStyle/>
          <a:p>
            <a:r>
              <a:rPr lang="en-US" altLang="en-US" dirty="0"/>
              <a:t>Create: make a new directory</a:t>
            </a:r>
          </a:p>
          <a:p>
            <a:r>
              <a:rPr lang="en-US" altLang="en-US" dirty="0"/>
              <a:t>Delete: remove a directory (usually must be empty)</a:t>
            </a:r>
          </a:p>
          <a:p>
            <a:r>
              <a:rPr lang="en-US" altLang="en-US" dirty="0" err="1"/>
              <a:t>Opendir</a:t>
            </a:r>
            <a:r>
              <a:rPr lang="en-US" altLang="en-US" dirty="0"/>
              <a:t>: open a directory to allow searching it</a:t>
            </a:r>
          </a:p>
          <a:p>
            <a:r>
              <a:rPr lang="en-US" altLang="en-US" dirty="0" err="1"/>
              <a:t>Closedir</a:t>
            </a:r>
            <a:r>
              <a:rPr lang="en-US" altLang="en-US" dirty="0"/>
              <a:t>: close a directory (done searching)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BD497-2B16-9D48-9ECE-A23C625AAB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17B3-E4E6-294E-9BE4-7769CBF71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D6F1BC0-784D-C84E-9DFC-073049BED598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5DD352F5-3D77-A440-A9E0-58AE04155AF2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635625" y="1143000"/>
            <a:ext cx="4445000" cy="59229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err="1"/>
              <a:t>Readdir</a:t>
            </a:r>
            <a:r>
              <a:rPr lang="en-US" altLang="en-US" dirty="0"/>
              <a:t>: read a directory entry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Rename: change the name of a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Similar to renaming 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Link: create a new entry in a directory to link to an existing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Unlink: remove an entry in a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Remove the file if this is the last link to this file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43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982E743-85F2-174D-A29A-A7DF2FF2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system implementation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F81D921-F488-2E43-AE8F-FB6EA9386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are disks divided up into file systems?</a:t>
            </a:r>
          </a:p>
          <a:p>
            <a:r>
              <a:rPr lang="en-US" altLang="en-US" dirty="0"/>
              <a:t>How does the file system allocate blocks to files?</a:t>
            </a:r>
          </a:p>
          <a:p>
            <a:r>
              <a:rPr lang="en-US" altLang="en-US" dirty="0"/>
              <a:t>How are directories handled?</a:t>
            </a:r>
          </a:p>
          <a:p>
            <a:r>
              <a:rPr lang="en-US" altLang="en-US" dirty="0"/>
              <a:t>How does the file system manage free space?</a:t>
            </a:r>
          </a:p>
          <a:p>
            <a:r>
              <a:rPr lang="en-US" altLang="en-US" dirty="0"/>
              <a:t>How can the file system improve…</a:t>
            </a:r>
          </a:p>
          <a:p>
            <a:pPr lvl="1"/>
            <a:r>
              <a:rPr lang="en-US" altLang="en-US" dirty="0"/>
              <a:t>Performance?</a:t>
            </a:r>
          </a:p>
          <a:p>
            <a:pPr lvl="1"/>
            <a:r>
              <a:rPr lang="en-US" altLang="en-US" dirty="0"/>
              <a:t>Reliability?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003D8-5DE1-6C44-9FF1-C8BDB13CDC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235EB-EBF3-E144-98B6-E67636504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2D2061-0B04-F04A-815B-8A30F2448F33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76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18FA9C2B-B458-F846-85DB-DE39DA67B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Carving up the disk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CBF33-8E21-6844-B355-D83C1D79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91FA784-3FF7-BF42-BF3C-C1FFAE298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DE28606-5542-F84F-BBED-CF879311C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24187B9-E877-E54B-AB1B-09926D64069E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A9279517-99A1-F54E-96B2-A559849D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7" y="2603888"/>
            <a:ext cx="1763924" cy="6719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Master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boot record</a:t>
            </a: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39CD69E4-52F1-B742-879C-97DAEC803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8AB511B1-52EA-C242-AC01-024D0C36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EA9C807A-C55D-1549-AFDF-C31EF5F6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56C8619-3DB3-3D4E-A2CF-E3CD3400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6DA71B2-E462-974D-BD39-8BBCDD4AD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03" y="2015913"/>
            <a:ext cx="1776448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Partition table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E5DBE93E-4C97-7243-8EFF-46E55E7CAA92}"/>
              </a:ext>
            </a:extLst>
          </p:cNvPr>
          <p:cNvCxnSpPr>
            <a:cxnSpLocks noChangeShapeType="1"/>
            <a:stCxn id="20492" idx="3"/>
            <a:endCxn id="20490" idx="0"/>
          </p:cNvCxnSpPr>
          <p:nvPr/>
        </p:nvCxnSpPr>
        <p:spPr bwMode="auto">
          <a:xfrm>
            <a:off x="2364951" y="2231742"/>
            <a:ext cx="113471" cy="37214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DCED8EEF-E617-3947-B7D3-AF2A458E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417" y="2603888"/>
            <a:ext cx="1511935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Partition 1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7DE3198D-D54B-434D-97AD-4C47927B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51" y="2603888"/>
            <a:ext cx="2267903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Partition 2</a:t>
            </a:r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D2939ADD-3C81-2040-9A1F-3ED4C364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2603888"/>
            <a:ext cx="1259946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Partition 3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6F2339A1-5317-AD47-9462-7549F2533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603888"/>
            <a:ext cx="1847921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Partition 4</a:t>
            </a: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C01E94A5-BF08-BC46-BC84-66AC15E5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5" y="1595931"/>
            <a:ext cx="166423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Entire disk</a:t>
            </a:r>
          </a:p>
        </p:txBody>
      </p:sp>
      <p:cxnSp>
        <p:nvCxnSpPr>
          <p:cNvPr id="20499" name="AutoShape 19">
            <a:extLst>
              <a:ext uri="{FF2B5EF4-FFF2-40B4-BE49-F238E27FC236}">
                <a16:creationId xmlns:a16="http://schemas.microsoft.com/office/drawing/2014/main" id="{1380F580-79D1-8248-9346-B23A461C1616}"/>
              </a:ext>
            </a:extLst>
          </p:cNvPr>
          <p:cNvCxnSpPr>
            <a:cxnSpLocks noChangeShapeType="1"/>
            <a:stCxn id="20498" idx="1"/>
          </p:cNvCxnSpPr>
          <p:nvPr/>
        </p:nvCxnSpPr>
        <p:spPr bwMode="auto">
          <a:xfrm flipH="1">
            <a:off x="504507" y="1845679"/>
            <a:ext cx="352784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0" name="AutoShape 20">
            <a:extLst>
              <a:ext uri="{FF2B5EF4-FFF2-40B4-BE49-F238E27FC236}">
                <a16:creationId xmlns:a16="http://schemas.microsoft.com/office/drawing/2014/main" id="{A6BAB045-44E7-5E45-AAA1-39514B586711}"/>
              </a:ext>
            </a:extLst>
          </p:cNvPr>
          <p:cNvCxnSpPr>
            <a:cxnSpLocks noChangeShapeType="1"/>
            <a:stCxn id="20498" idx="3"/>
          </p:cNvCxnSpPr>
          <p:nvPr/>
        </p:nvCxnSpPr>
        <p:spPr bwMode="auto">
          <a:xfrm>
            <a:off x="5696593" y="1845679"/>
            <a:ext cx="379552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CD9DAD82-D0B4-DF43-8EE3-0AAC67C98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3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Boot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block</a:t>
            </a:r>
          </a:p>
        </p:txBody>
      </p:sp>
      <p:sp>
        <p:nvSpPr>
          <p:cNvPr id="20502" name="Rectangle 22">
            <a:extLst>
              <a:ext uri="{FF2B5EF4-FFF2-40B4-BE49-F238E27FC236}">
                <a16:creationId xmlns:a16="http://schemas.microsoft.com/office/drawing/2014/main" id="{1EC91282-18AD-994A-AF94-DEC31341F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456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Super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block</a:t>
            </a:r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5B8603E5-976C-934C-9951-C42C7FFD7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10" y="5291772"/>
            <a:ext cx="1595931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Free space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management</a:t>
            </a:r>
          </a:p>
        </p:txBody>
      </p:sp>
      <p:sp>
        <p:nvSpPr>
          <p:cNvPr id="20504" name="Rectangle 24">
            <a:extLst>
              <a:ext uri="{FF2B5EF4-FFF2-40B4-BE49-F238E27FC236}">
                <a16:creationId xmlns:a16="http://schemas.microsoft.com/office/drawing/2014/main" id="{99269FFB-16BB-4645-B279-56E0787B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344" y="5291772"/>
            <a:ext cx="1007957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Index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nodes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EFD9C7BF-E9C4-9345-98DE-F0B45934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301" y="5291772"/>
            <a:ext cx="3863834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Files &amp; directories</a:t>
            </a:r>
          </a:p>
        </p:txBody>
      </p:sp>
      <p:sp>
        <p:nvSpPr>
          <p:cNvPr id="20506" name="Line 26">
            <a:extLst>
              <a:ext uri="{FF2B5EF4-FFF2-40B4-BE49-F238E27FC236}">
                <a16:creationId xmlns:a16="http://schemas.microsoft.com/office/drawing/2014/main" id="{10ADCCFB-503C-B84B-A879-A675414245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504" y="3275859"/>
            <a:ext cx="3527848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0507" name="Line 27">
            <a:extLst>
              <a:ext uri="{FF2B5EF4-FFF2-40B4-BE49-F238E27FC236}">
                <a16:creationId xmlns:a16="http://schemas.microsoft.com/office/drawing/2014/main" id="{9DDE6DCB-D6FD-4C42-9347-E907FBD7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254" y="3275859"/>
            <a:ext cx="2771881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826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Contiguous allocation for file blocks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Contiguous allocation requires all blocks of a file to be consecutive on disk</a:t>
            </a:r>
          </a:p>
          <a:p>
            <a:r>
              <a:rPr lang="en-US" altLang="en-US"/>
              <a:t>Problem: deleting files leaves “holes”</a:t>
            </a:r>
          </a:p>
          <a:p>
            <a:pPr lvl="1"/>
            <a:r>
              <a:rPr lang="en-US" altLang="en-US"/>
              <a:t>Similar to memory allocation issues</a:t>
            </a:r>
          </a:p>
          <a:p>
            <a:pPr lvl="1"/>
            <a:r>
              <a:rPr lang="en-US" altLang="en-US"/>
              <a:t>Compacting the disk can be a very slow procedure…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6E28E58-41E1-FE4E-8BE8-DC2975EA034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00C80099-0595-2C4D-9E92-11520031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1E486B1B-69CB-9B42-A632-6AC4B2C9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52F81ABF-361D-D544-AD7F-7233F0482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4142E39F-9B35-B64A-BFF2-84E1ECFB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19222A06-490D-6947-95D3-77EC060A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4" name="Rectangle 10">
            <a:extLst>
              <a:ext uri="{FF2B5EF4-FFF2-40B4-BE49-F238E27FC236}">
                <a16:creationId xmlns:a16="http://schemas.microsoft.com/office/drawing/2014/main" id="{1315E80B-88FF-DE4B-A02E-EC0E5580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66BBAB36-2D68-6E4E-9850-5F7C4154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F77DC9A3-D6AF-404C-B43E-9C9B7D9B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2DC8BCEC-2AE5-F04E-82E9-0F1B23B1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0F51FAD2-FCE7-F945-9F3D-99F01B12D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3B0EFDEB-BEEE-1C42-A651-CD9D372D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0" name="Rectangle 16">
            <a:extLst>
              <a:ext uri="{FF2B5EF4-FFF2-40B4-BE49-F238E27FC236}">
                <a16:creationId xmlns:a16="http://schemas.microsoft.com/office/drawing/2014/main" id="{B34B5151-351F-1D4B-B005-BC2C03359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23D408DD-8A96-0549-8B73-0E119C8C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493842CA-ACF0-9446-8BF7-0A0408146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390659FF-5F30-C04A-ABD1-9440CB865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05CABEAD-F8DB-FC4E-9376-338A4F901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5" name="Rectangle 21">
            <a:extLst>
              <a:ext uri="{FF2B5EF4-FFF2-40B4-BE49-F238E27FC236}">
                <a16:creationId xmlns:a16="http://schemas.microsoft.com/office/drawing/2014/main" id="{39094329-37E9-AE47-B33D-BEC085A41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6" name="Rectangle 22">
            <a:extLst>
              <a:ext uri="{FF2B5EF4-FFF2-40B4-BE49-F238E27FC236}">
                <a16:creationId xmlns:a16="http://schemas.microsoft.com/office/drawing/2014/main" id="{955977BE-CF94-BA43-8C32-6D741103F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ABCCCE06-57FA-D341-8E81-9BC5D154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8" name="Rectangle 24">
            <a:extLst>
              <a:ext uri="{FF2B5EF4-FFF2-40B4-BE49-F238E27FC236}">
                <a16:creationId xmlns:a16="http://schemas.microsoft.com/office/drawing/2014/main" id="{DD924E96-CB30-B845-BA9C-E8970E69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29" name="Rectangle 25">
            <a:extLst>
              <a:ext uri="{FF2B5EF4-FFF2-40B4-BE49-F238E27FC236}">
                <a16:creationId xmlns:a16="http://schemas.microsoft.com/office/drawing/2014/main" id="{42005823-0678-B74C-BD3C-BFCD8D2F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0" name="Rectangle 26">
            <a:extLst>
              <a:ext uri="{FF2B5EF4-FFF2-40B4-BE49-F238E27FC236}">
                <a16:creationId xmlns:a16="http://schemas.microsoft.com/office/drawing/2014/main" id="{68DD387F-48B9-3F45-8C6A-C67BFD445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1" name="Rectangle 27">
            <a:extLst>
              <a:ext uri="{FF2B5EF4-FFF2-40B4-BE49-F238E27FC236}">
                <a16:creationId xmlns:a16="http://schemas.microsoft.com/office/drawing/2014/main" id="{C70ED40B-27D4-5A41-8E9C-5DC78DEF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2" name="Rectangle 28">
            <a:extLst>
              <a:ext uri="{FF2B5EF4-FFF2-40B4-BE49-F238E27FC236}">
                <a16:creationId xmlns:a16="http://schemas.microsoft.com/office/drawing/2014/main" id="{887E19E6-A0DA-2240-A07E-6A8C3CE9A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664C3F94-E358-B44A-8366-A138820FF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2AA7979D-4C6A-AE48-B163-C0C8862B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5" name="Rectangle 31">
            <a:extLst>
              <a:ext uri="{FF2B5EF4-FFF2-40B4-BE49-F238E27FC236}">
                <a16:creationId xmlns:a16="http://schemas.microsoft.com/office/drawing/2014/main" id="{59DBC604-41B6-F248-8EDA-5972D59F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6" name="Rectangle 32">
            <a:extLst>
              <a:ext uri="{FF2B5EF4-FFF2-40B4-BE49-F238E27FC236}">
                <a16:creationId xmlns:a16="http://schemas.microsoft.com/office/drawing/2014/main" id="{081130AA-42A4-094E-9D1F-8D365D519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70753085-A54D-B342-BA82-23EAF09D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8" name="Rectangle 34">
            <a:extLst>
              <a:ext uri="{FF2B5EF4-FFF2-40B4-BE49-F238E27FC236}">
                <a16:creationId xmlns:a16="http://schemas.microsoft.com/office/drawing/2014/main" id="{F7C43AB8-3F3C-2044-B912-D711B82FF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39" name="Rectangle 35">
            <a:extLst>
              <a:ext uri="{FF2B5EF4-FFF2-40B4-BE49-F238E27FC236}">
                <a16:creationId xmlns:a16="http://schemas.microsoft.com/office/drawing/2014/main" id="{3099B391-97EC-174E-8F8B-A6D799C6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0" name="Rectangle 36">
            <a:extLst>
              <a:ext uri="{FF2B5EF4-FFF2-40B4-BE49-F238E27FC236}">
                <a16:creationId xmlns:a16="http://schemas.microsoft.com/office/drawing/2014/main" id="{FE352BE2-9432-6247-AFFC-9B19B8DB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1" name="Rectangle 37">
            <a:extLst>
              <a:ext uri="{FF2B5EF4-FFF2-40B4-BE49-F238E27FC236}">
                <a16:creationId xmlns:a16="http://schemas.microsoft.com/office/drawing/2014/main" id="{5E9CB442-D8C8-544D-945F-C545D7590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2" name="Rectangle 38">
            <a:extLst>
              <a:ext uri="{FF2B5EF4-FFF2-40B4-BE49-F238E27FC236}">
                <a16:creationId xmlns:a16="http://schemas.microsoft.com/office/drawing/2014/main" id="{5EAC81D3-AEDF-AF4F-8F09-5B9FC6F9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3" name="AutoShape 39">
            <a:extLst>
              <a:ext uri="{FF2B5EF4-FFF2-40B4-BE49-F238E27FC236}">
                <a16:creationId xmlns:a16="http://schemas.microsoft.com/office/drawing/2014/main" id="{7C2AF4FE-0A37-FE41-975E-BAC173B1A405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3561626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4" name="AutoShape 40">
            <a:extLst>
              <a:ext uri="{FF2B5EF4-FFF2-40B4-BE49-F238E27FC236}">
                <a16:creationId xmlns:a16="http://schemas.microsoft.com/office/drawing/2014/main" id="{9A603FFB-4238-914D-941B-D0ADDEC7DE09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3309637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5" name="AutoShape 41">
            <a:extLst>
              <a:ext uri="{FF2B5EF4-FFF2-40B4-BE49-F238E27FC236}">
                <a16:creationId xmlns:a16="http://schemas.microsoft.com/office/drawing/2014/main" id="{636DDB12-C558-B843-8F06-BA0895661C39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2931653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6" name="AutoShape 42">
            <a:extLst>
              <a:ext uri="{FF2B5EF4-FFF2-40B4-BE49-F238E27FC236}">
                <a16:creationId xmlns:a16="http://schemas.microsoft.com/office/drawing/2014/main" id="{14C6FEAA-FE23-3F47-8340-8ADB0BE55D35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3561626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7" name="AutoShape 43">
            <a:extLst>
              <a:ext uri="{FF2B5EF4-FFF2-40B4-BE49-F238E27FC236}">
                <a16:creationId xmlns:a16="http://schemas.microsoft.com/office/drawing/2014/main" id="{D5872013-51FF-134A-944E-87DC84C834DF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3309637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8" name="AutoShape 44">
            <a:extLst>
              <a:ext uri="{FF2B5EF4-FFF2-40B4-BE49-F238E27FC236}">
                <a16:creationId xmlns:a16="http://schemas.microsoft.com/office/drawing/2014/main" id="{EA6B160A-E866-FB43-A028-E805BFDB94FF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3435632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49" name="Text Box 45">
            <a:extLst>
              <a:ext uri="{FF2B5EF4-FFF2-40B4-BE49-F238E27FC236}">
                <a16:creationId xmlns:a16="http://schemas.microsoft.com/office/drawing/2014/main" id="{172AF2D7-B9B2-5043-B461-2FEB97F05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3603625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</a:t>
            </a:r>
          </a:p>
        </p:txBody>
      </p:sp>
      <p:sp>
        <p:nvSpPr>
          <p:cNvPr id="21550" name="Text Box 46">
            <a:extLst>
              <a:ext uri="{FF2B5EF4-FFF2-40B4-BE49-F238E27FC236}">
                <a16:creationId xmlns:a16="http://schemas.microsoft.com/office/drawing/2014/main" id="{D5DFBC09-12B9-3A4F-92FC-E442C7E97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919" y="3603625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</a:t>
            </a:r>
          </a:p>
        </p:txBody>
      </p:sp>
      <p:sp>
        <p:nvSpPr>
          <p:cNvPr id="21551" name="Text Box 47">
            <a:extLst>
              <a:ext uri="{FF2B5EF4-FFF2-40B4-BE49-F238E27FC236}">
                <a16:creationId xmlns:a16="http://schemas.microsoft.com/office/drawing/2014/main" id="{6194948E-AD65-2E42-B613-9D8E27067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3603625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C</a:t>
            </a:r>
          </a:p>
        </p:txBody>
      </p:sp>
      <p:sp>
        <p:nvSpPr>
          <p:cNvPr id="21552" name="Text Box 48">
            <a:extLst>
              <a:ext uri="{FF2B5EF4-FFF2-40B4-BE49-F238E27FC236}">
                <a16:creationId xmlns:a16="http://schemas.microsoft.com/office/drawing/2014/main" id="{8A882E97-5CE2-3747-9DF2-3649DEFE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552" y="3603625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</a:t>
            </a:r>
          </a:p>
        </p:txBody>
      </p:sp>
      <p:sp>
        <p:nvSpPr>
          <p:cNvPr id="21553" name="Text Box 49">
            <a:extLst>
              <a:ext uri="{FF2B5EF4-FFF2-40B4-BE49-F238E27FC236}">
                <a16:creationId xmlns:a16="http://schemas.microsoft.com/office/drawing/2014/main" id="{AA78D4EA-BA41-E244-A901-767CCD644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3603625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E</a:t>
            </a:r>
          </a:p>
        </p:txBody>
      </p:sp>
      <p:sp>
        <p:nvSpPr>
          <p:cNvPr id="21554" name="Text Box 50">
            <a:extLst>
              <a:ext uri="{FF2B5EF4-FFF2-40B4-BE49-F238E27FC236}">
                <a16:creationId xmlns:a16="http://schemas.microsoft.com/office/drawing/2014/main" id="{98C27000-00F2-B541-BC85-BF1B3FEAC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3603625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F</a:t>
            </a:r>
          </a:p>
        </p:txBody>
      </p:sp>
      <p:sp>
        <p:nvSpPr>
          <p:cNvPr id="21555" name="Rectangle 51">
            <a:extLst>
              <a:ext uri="{FF2B5EF4-FFF2-40B4-BE49-F238E27FC236}">
                <a16:creationId xmlns:a16="http://schemas.microsoft.com/office/drawing/2014/main" id="{0D11438D-0A7B-EF45-8F42-5A2AD536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56" name="Rectangle 52">
            <a:extLst>
              <a:ext uri="{FF2B5EF4-FFF2-40B4-BE49-F238E27FC236}">
                <a16:creationId xmlns:a16="http://schemas.microsoft.com/office/drawing/2014/main" id="{151D4BEA-4CAD-BB4F-B00E-F74EFF88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57" name="Rectangle 53">
            <a:extLst>
              <a:ext uri="{FF2B5EF4-FFF2-40B4-BE49-F238E27FC236}">
                <a16:creationId xmlns:a16="http://schemas.microsoft.com/office/drawing/2014/main" id="{A4994147-C2B2-1445-A663-451F3BF5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58" name="Rectangle 54">
            <a:extLst>
              <a:ext uri="{FF2B5EF4-FFF2-40B4-BE49-F238E27FC236}">
                <a16:creationId xmlns:a16="http://schemas.microsoft.com/office/drawing/2014/main" id="{293CF3BA-CB29-3E4A-9E9B-A60043B0E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59" name="Rectangle 55">
            <a:extLst>
              <a:ext uri="{FF2B5EF4-FFF2-40B4-BE49-F238E27FC236}">
                <a16:creationId xmlns:a16="http://schemas.microsoft.com/office/drawing/2014/main" id="{BF1D2A09-6E96-8347-965C-D8DDF14F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0" name="Rectangle 56">
            <a:extLst>
              <a:ext uri="{FF2B5EF4-FFF2-40B4-BE49-F238E27FC236}">
                <a16:creationId xmlns:a16="http://schemas.microsoft.com/office/drawing/2014/main" id="{1C5D1429-A45E-4A43-A70C-899B5DB9D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1" name="Rectangle 57">
            <a:extLst>
              <a:ext uri="{FF2B5EF4-FFF2-40B4-BE49-F238E27FC236}">
                <a16:creationId xmlns:a16="http://schemas.microsoft.com/office/drawing/2014/main" id="{DD3561A5-414A-C244-9C5C-04DEF415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2" name="Rectangle 58">
            <a:extLst>
              <a:ext uri="{FF2B5EF4-FFF2-40B4-BE49-F238E27FC236}">
                <a16:creationId xmlns:a16="http://schemas.microsoft.com/office/drawing/2014/main" id="{95DE1F5A-2686-C644-9B4C-607A34D8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3" name="Rectangle 59">
            <a:extLst>
              <a:ext uri="{FF2B5EF4-FFF2-40B4-BE49-F238E27FC236}">
                <a16:creationId xmlns:a16="http://schemas.microsoft.com/office/drawing/2014/main" id="{82A2B6FB-EF33-064D-B442-BB3F85921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4" name="Rectangle 60">
            <a:extLst>
              <a:ext uri="{FF2B5EF4-FFF2-40B4-BE49-F238E27FC236}">
                <a16:creationId xmlns:a16="http://schemas.microsoft.com/office/drawing/2014/main" id="{FB2B04F6-6A5A-AC48-855F-C48DE551A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5" name="Rectangle 61">
            <a:extLst>
              <a:ext uri="{FF2B5EF4-FFF2-40B4-BE49-F238E27FC236}">
                <a16:creationId xmlns:a16="http://schemas.microsoft.com/office/drawing/2014/main" id="{B1C84F8D-DA05-FA4E-8A87-C0088BE83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6" name="Rectangle 62">
            <a:extLst>
              <a:ext uri="{FF2B5EF4-FFF2-40B4-BE49-F238E27FC236}">
                <a16:creationId xmlns:a16="http://schemas.microsoft.com/office/drawing/2014/main" id="{E80485F5-4E71-4C47-8F06-804C55E30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7" name="Rectangle 63">
            <a:extLst>
              <a:ext uri="{FF2B5EF4-FFF2-40B4-BE49-F238E27FC236}">
                <a16:creationId xmlns:a16="http://schemas.microsoft.com/office/drawing/2014/main" id="{9E2919FF-EBE3-C240-A2BF-F58D1D2B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8" name="Rectangle 64">
            <a:extLst>
              <a:ext uri="{FF2B5EF4-FFF2-40B4-BE49-F238E27FC236}">
                <a16:creationId xmlns:a16="http://schemas.microsoft.com/office/drawing/2014/main" id="{94969E88-3760-B640-8A4D-8B1812E08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69" name="Rectangle 65">
            <a:extLst>
              <a:ext uri="{FF2B5EF4-FFF2-40B4-BE49-F238E27FC236}">
                <a16:creationId xmlns:a16="http://schemas.microsoft.com/office/drawing/2014/main" id="{A3908DCF-AF28-6B4B-9E35-F3E010A3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0" name="Rectangle 66">
            <a:extLst>
              <a:ext uri="{FF2B5EF4-FFF2-40B4-BE49-F238E27FC236}">
                <a16:creationId xmlns:a16="http://schemas.microsoft.com/office/drawing/2014/main" id="{CEA0F39B-7537-3E40-9FB8-753BC81A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1" name="Rectangle 67">
            <a:extLst>
              <a:ext uri="{FF2B5EF4-FFF2-40B4-BE49-F238E27FC236}">
                <a16:creationId xmlns:a16="http://schemas.microsoft.com/office/drawing/2014/main" id="{D5E37622-10F4-594F-ACE6-2E63F4D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2" name="Rectangle 68">
            <a:extLst>
              <a:ext uri="{FF2B5EF4-FFF2-40B4-BE49-F238E27FC236}">
                <a16:creationId xmlns:a16="http://schemas.microsoft.com/office/drawing/2014/main" id="{8A1F8DA6-48FA-9A4E-8EBD-52929E253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3" name="Rectangle 69">
            <a:extLst>
              <a:ext uri="{FF2B5EF4-FFF2-40B4-BE49-F238E27FC236}">
                <a16:creationId xmlns:a16="http://schemas.microsoft.com/office/drawing/2014/main" id="{C3780853-481B-314A-9248-A404B3B47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4" name="Rectangle 70">
            <a:extLst>
              <a:ext uri="{FF2B5EF4-FFF2-40B4-BE49-F238E27FC236}">
                <a16:creationId xmlns:a16="http://schemas.microsoft.com/office/drawing/2014/main" id="{579C1569-7A82-834C-AFAB-3994314D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5" name="Rectangle 71">
            <a:extLst>
              <a:ext uri="{FF2B5EF4-FFF2-40B4-BE49-F238E27FC236}">
                <a16:creationId xmlns:a16="http://schemas.microsoft.com/office/drawing/2014/main" id="{BCED3D8C-27D4-754C-8253-F1902920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6" name="Rectangle 72">
            <a:extLst>
              <a:ext uri="{FF2B5EF4-FFF2-40B4-BE49-F238E27FC236}">
                <a16:creationId xmlns:a16="http://schemas.microsoft.com/office/drawing/2014/main" id="{2D8BEE2A-1130-0249-8531-1F327C9B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7" name="Rectangle 73">
            <a:extLst>
              <a:ext uri="{FF2B5EF4-FFF2-40B4-BE49-F238E27FC236}">
                <a16:creationId xmlns:a16="http://schemas.microsoft.com/office/drawing/2014/main" id="{02067540-4428-F240-98D0-ED7FDD0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8" name="Rectangle 74">
            <a:extLst>
              <a:ext uri="{FF2B5EF4-FFF2-40B4-BE49-F238E27FC236}">
                <a16:creationId xmlns:a16="http://schemas.microsoft.com/office/drawing/2014/main" id="{F80BBA86-69C7-554C-AE9D-1237FBCC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79" name="Rectangle 75">
            <a:extLst>
              <a:ext uri="{FF2B5EF4-FFF2-40B4-BE49-F238E27FC236}">
                <a16:creationId xmlns:a16="http://schemas.microsoft.com/office/drawing/2014/main" id="{EF8532E2-A3F7-0744-A7C5-821079EF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0" name="Rectangle 76">
            <a:extLst>
              <a:ext uri="{FF2B5EF4-FFF2-40B4-BE49-F238E27FC236}">
                <a16:creationId xmlns:a16="http://schemas.microsoft.com/office/drawing/2014/main" id="{86D0D5B7-2BC0-3B49-8114-D6B41BCCA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1" name="Rectangle 77">
            <a:extLst>
              <a:ext uri="{FF2B5EF4-FFF2-40B4-BE49-F238E27FC236}">
                <a16:creationId xmlns:a16="http://schemas.microsoft.com/office/drawing/2014/main" id="{F4FA677A-50C7-714D-AEA2-60A23F46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2" name="Rectangle 78">
            <a:extLst>
              <a:ext uri="{FF2B5EF4-FFF2-40B4-BE49-F238E27FC236}">
                <a16:creationId xmlns:a16="http://schemas.microsoft.com/office/drawing/2014/main" id="{4795A0A6-8AB1-9D48-9124-0905848D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3" name="Rectangle 79">
            <a:extLst>
              <a:ext uri="{FF2B5EF4-FFF2-40B4-BE49-F238E27FC236}">
                <a16:creationId xmlns:a16="http://schemas.microsoft.com/office/drawing/2014/main" id="{A21F411A-2EFD-774F-948B-628DF287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4" name="Rectangle 80">
            <a:extLst>
              <a:ext uri="{FF2B5EF4-FFF2-40B4-BE49-F238E27FC236}">
                <a16:creationId xmlns:a16="http://schemas.microsoft.com/office/drawing/2014/main" id="{729B6E65-5CFB-0743-8B16-322F85EC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5" name="Rectangle 81">
            <a:extLst>
              <a:ext uri="{FF2B5EF4-FFF2-40B4-BE49-F238E27FC236}">
                <a16:creationId xmlns:a16="http://schemas.microsoft.com/office/drawing/2014/main" id="{3E5B48AC-40BE-1647-9B48-48759038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6" name="Rectangle 82">
            <a:extLst>
              <a:ext uri="{FF2B5EF4-FFF2-40B4-BE49-F238E27FC236}">
                <a16:creationId xmlns:a16="http://schemas.microsoft.com/office/drawing/2014/main" id="{7C7A6EEE-3B82-3A4D-AD18-1BBE67F8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7" name="Rectangle 83">
            <a:extLst>
              <a:ext uri="{FF2B5EF4-FFF2-40B4-BE49-F238E27FC236}">
                <a16:creationId xmlns:a16="http://schemas.microsoft.com/office/drawing/2014/main" id="{ABA7138F-19C5-4A4D-AAB7-3F68564C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8" name="Rectangle 84">
            <a:extLst>
              <a:ext uri="{FF2B5EF4-FFF2-40B4-BE49-F238E27FC236}">
                <a16:creationId xmlns:a16="http://schemas.microsoft.com/office/drawing/2014/main" id="{D98BBE2A-229D-E345-94FA-80E482A19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89" name="AutoShape 85">
            <a:extLst>
              <a:ext uri="{FF2B5EF4-FFF2-40B4-BE49-F238E27FC236}">
                <a16:creationId xmlns:a16="http://schemas.microsoft.com/office/drawing/2014/main" id="{7558D2C0-DC85-8049-9DE1-F74FC310A12B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4821572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90" name="AutoShape 86">
            <a:extLst>
              <a:ext uri="{FF2B5EF4-FFF2-40B4-BE49-F238E27FC236}">
                <a16:creationId xmlns:a16="http://schemas.microsoft.com/office/drawing/2014/main" id="{3DFD727A-961F-F847-A0EC-B32BCE49E1B3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4569583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91" name="AutoShape 87">
            <a:extLst>
              <a:ext uri="{FF2B5EF4-FFF2-40B4-BE49-F238E27FC236}">
                <a16:creationId xmlns:a16="http://schemas.microsoft.com/office/drawing/2014/main" id="{9807AEE9-5973-D74E-A446-97AE649714C8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4191599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92" name="AutoShape 88">
            <a:extLst>
              <a:ext uri="{FF2B5EF4-FFF2-40B4-BE49-F238E27FC236}">
                <a16:creationId xmlns:a16="http://schemas.microsoft.com/office/drawing/2014/main" id="{3CF3DC98-0C92-814B-8775-1853DCF6A506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4821572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93" name="AutoShape 89">
            <a:extLst>
              <a:ext uri="{FF2B5EF4-FFF2-40B4-BE49-F238E27FC236}">
                <a16:creationId xmlns:a16="http://schemas.microsoft.com/office/drawing/2014/main" id="{6A841CA3-63A3-664C-AE38-A6F60701316A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4569583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94" name="AutoShape 90">
            <a:extLst>
              <a:ext uri="{FF2B5EF4-FFF2-40B4-BE49-F238E27FC236}">
                <a16:creationId xmlns:a16="http://schemas.microsoft.com/office/drawing/2014/main" id="{DE001081-2CC9-2743-AC6B-058DFD9F498B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4695577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1595" name="Text Box 91">
            <a:extLst>
              <a:ext uri="{FF2B5EF4-FFF2-40B4-BE49-F238E27FC236}">
                <a16:creationId xmlns:a16="http://schemas.microsoft.com/office/drawing/2014/main" id="{90FC144D-09C7-CE47-9981-9DB1F802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4863571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</a:t>
            </a:r>
          </a:p>
        </p:txBody>
      </p:sp>
      <p:sp>
        <p:nvSpPr>
          <p:cNvPr id="21596" name="Text Box 92">
            <a:extLst>
              <a:ext uri="{FF2B5EF4-FFF2-40B4-BE49-F238E27FC236}">
                <a16:creationId xmlns:a16="http://schemas.microsoft.com/office/drawing/2014/main" id="{9B45434F-638A-0F45-AB88-4447EE6F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654" y="4863571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Free</a:t>
            </a:r>
          </a:p>
        </p:txBody>
      </p:sp>
      <p:sp>
        <p:nvSpPr>
          <p:cNvPr id="21597" name="Text Box 93">
            <a:extLst>
              <a:ext uri="{FF2B5EF4-FFF2-40B4-BE49-F238E27FC236}">
                <a16:creationId xmlns:a16="http://schemas.microsoft.com/office/drawing/2014/main" id="{4D2C15A6-59B1-A247-9CA0-53E1206C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4863571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C</a:t>
            </a:r>
          </a:p>
        </p:txBody>
      </p:sp>
      <p:sp>
        <p:nvSpPr>
          <p:cNvPr id="21598" name="Text Box 94">
            <a:extLst>
              <a:ext uri="{FF2B5EF4-FFF2-40B4-BE49-F238E27FC236}">
                <a16:creationId xmlns:a16="http://schemas.microsoft.com/office/drawing/2014/main" id="{2383A3E6-179A-FD41-B083-E1EBC9318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502" y="4863571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Free</a:t>
            </a:r>
          </a:p>
        </p:txBody>
      </p:sp>
      <p:sp>
        <p:nvSpPr>
          <p:cNvPr id="21599" name="Text Box 95">
            <a:extLst>
              <a:ext uri="{FF2B5EF4-FFF2-40B4-BE49-F238E27FC236}">
                <a16:creationId xmlns:a16="http://schemas.microsoft.com/office/drawing/2014/main" id="{951174B8-3DAE-B448-BEEB-B4A2DD8A9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4863571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E</a:t>
            </a:r>
          </a:p>
        </p:txBody>
      </p:sp>
      <p:sp>
        <p:nvSpPr>
          <p:cNvPr id="21600" name="Text Box 96">
            <a:extLst>
              <a:ext uri="{FF2B5EF4-FFF2-40B4-BE49-F238E27FC236}">
                <a16:creationId xmlns:a16="http://schemas.microsoft.com/office/drawing/2014/main" id="{29E86DDE-5A26-C147-AF88-36E2AF63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4863571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4172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13A9E4B-6625-954A-A768-999CF5D9D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Contiguous allocation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B8E2A08-6C2E-074E-A07B-6AEB0A7EDA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6006568" cy="6506358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Data in each file is stored in consecutive blocks on disk</a:t>
            </a:r>
          </a:p>
          <a:p>
            <a:r>
              <a:rPr lang="en-US" altLang="en-US" dirty="0"/>
              <a:t>Simple &amp; efficient indexing</a:t>
            </a:r>
          </a:p>
          <a:p>
            <a:pPr lvl="1"/>
            <a:r>
              <a:rPr lang="en-US" altLang="en-US" dirty="0"/>
              <a:t>Starting location (block #) on disk (start)</a:t>
            </a:r>
          </a:p>
          <a:p>
            <a:pPr lvl="1"/>
            <a:r>
              <a:rPr lang="en-US" altLang="en-US" dirty="0"/>
              <a:t>Length of the file in blocks (length)</a:t>
            </a:r>
          </a:p>
          <a:p>
            <a:r>
              <a:rPr lang="en-US" altLang="en-US" dirty="0"/>
              <a:t>Random access well-supported</a:t>
            </a:r>
          </a:p>
          <a:p>
            <a:r>
              <a:rPr lang="en-US" altLang="en-US" dirty="0"/>
              <a:t>Difficult to grow files</a:t>
            </a:r>
          </a:p>
          <a:p>
            <a:pPr lvl="1"/>
            <a:r>
              <a:rPr lang="en-US" altLang="en-US" dirty="0"/>
              <a:t>Must pre-allocate all needed space</a:t>
            </a:r>
          </a:p>
          <a:p>
            <a:pPr lvl="1"/>
            <a:r>
              <a:rPr lang="en-US" altLang="en-US" dirty="0"/>
              <a:t>Wasteful of storage if file isn’t using all of the space</a:t>
            </a:r>
          </a:p>
          <a:p>
            <a:r>
              <a:rPr lang="en-US" altLang="en-US" dirty="0"/>
              <a:t>Logical to physical mapping is easy</a:t>
            </a:r>
            <a:br>
              <a:rPr lang="en-US" altLang="en-US" dirty="0"/>
            </a:br>
            <a:r>
              <a:rPr lang="en-US" altLang="en-US" dirty="0" err="1"/>
              <a:t>blocknum</a:t>
            </a:r>
            <a:r>
              <a:rPr lang="en-US" altLang="en-US" dirty="0"/>
              <a:t> = (</a:t>
            </a:r>
            <a:r>
              <a:rPr lang="en-US" altLang="en-US" dirty="0" err="1"/>
              <a:t>pos</a:t>
            </a:r>
            <a:r>
              <a:rPr lang="en-US" altLang="en-US" dirty="0"/>
              <a:t> / 1024) + start;</a:t>
            </a:r>
            <a:br>
              <a:rPr lang="en-US" altLang="en-US" dirty="0"/>
            </a:br>
            <a:r>
              <a:rPr lang="en-US" altLang="en-US" dirty="0" err="1"/>
              <a:t>offset_in_block</a:t>
            </a:r>
            <a:r>
              <a:rPr lang="en-US" altLang="en-US" dirty="0"/>
              <a:t> = </a:t>
            </a:r>
            <a:r>
              <a:rPr lang="en-US" altLang="en-US" dirty="0" err="1"/>
              <a:t>pos</a:t>
            </a:r>
            <a:r>
              <a:rPr lang="en-US" altLang="en-US" dirty="0"/>
              <a:t> % 1024;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96EB80F-24E4-8547-A93A-812E73007D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9854750-9CF6-FB41-A1EE-338CD5387A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B9920F-ADEA-344D-97AD-C057A0518E5E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9FDB2E75-BA90-9643-B3C0-3EA9BC176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10C8FFC-276E-D84A-ABC8-D3FEA2FF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3229044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FB7B9E2F-526B-D143-AD56-8162A9CA0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361" y="5832932"/>
            <a:ext cx="1707519" cy="77098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Start=5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Length=2902</a:t>
            </a:r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6DB2739D-A598-A34B-BE7B-53DC0B5D2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88" name="Rectangle 8">
            <a:extLst>
              <a:ext uri="{FF2B5EF4-FFF2-40B4-BE49-F238E27FC236}">
                <a16:creationId xmlns:a16="http://schemas.microsoft.com/office/drawing/2014/main" id="{4FA9F33A-ED9B-5140-9269-CE950C08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0FE833ED-B4FC-FE46-B763-588DC2AA7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90" name="Rectangle 10">
            <a:extLst>
              <a:ext uri="{FF2B5EF4-FFF2-40B4-BE49-F238E27FC236}">
                <a16:creationId xmlns:a16="http://schemas.microsoft.com/office/drawing/2014/main" id="{135FDF5F-6D47-C049-92C4-CAC9BF8A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91" name="Rectangle 11">
            <a:extLst>
              <a:ext uri="{FF2B5EF4-FFF2-40B4-BE49-F238E27FC236}">
                <a16:creationId xmlns:a16="http://schemas.microsoft.com/office/drawing/2014/main" id="{F3EFC786-9508-D34E-A295-3CC51EC5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19F938C5-C616-B14A-AFC0-A28160B45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E62D7CB8-244E-BB4D-917F-F3BE3DCAB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71694" name="Text Box 14">
            <a:extLst>
              <a:ext uri="{FF2B5EF4-FFF2-40B4-BE49-F238E27FC236}">
                <a16:creationId xmlns:a16="http://schemas.microsoft.com/office/drawing/2014/main" id="{B0EB44E6-17E4-C244-A3ED-A58B37EB4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4E7BDC92-D879-754B-B59B-3E972E3BB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887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71696" name="Text Box 16">
            <a:extLst>
              <a:ext uri="{FF2B5EF4-FFF2-40B4-BE49-F238E27FC236}">
                <a16:creationId xmlns:a16="http://schemas.microsoft.com/office/drawing/2014/main" id="{854507E3-5571-DF49-8A9A-B798DD10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844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71697" name="Text Box 17">
            <a:extLst>
              <a:ext uri="{FF2B5EF4-FFF2-40B4-BE49-F238E27FC236}">
                <a16:creationId xmlns:a16="http://schemas.microsoft.com/office/drawing/2014/main" id="{D71E2100-EA17-5143-9B53-BFFD96377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971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71698" name="Text Box 18">
            <a:extLst>
              <a:ext uri="{FF2B5EF4-FFF2-40B4-BE49-F238E27FC236}">
                <a16:creationId xmlns:a16="http://schemas.microsoft.com/office/drawing/2014/main" id="{C6B4FDD3-D32D-C946-8F87-988DF309F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928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 dirty="0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71699" name="Text Box 19">
            <a:extLst>
              <a:ext uri="{FF2B5EF4-FFF2-40B4-BE49-F238E27FC236}">
                <a16:creationId xmlns:a16="http://schemas.microsoft.com/office/drawing/2014/main" id="{F1E6A2E2-CD10-C241-94C2-A237DDD2E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8886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71700" name="Text Box 20">
            <a:extLst>
              <a:ext uri="{FF2B5EF4-FFF2-40B4-BE49-F238E27FC236}">
                <a16:creationId xmlns:a16="http://schemas.microsoft.com/office/drawing/2014/main" id="{1705210A-C796-1F4B-B3C5-FC5A4FF10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43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71701" name="Rectangle 21">
            <a:extLst>
              <a:ext uri="{FF2B5EF4-FFF2-40B4-BE49-F238E27FC236}">
                <a16:creationId xmlns:a16="http://schemas.microsoft.com/office/drawing/2014/main" id="{1A0ABC31-B011-7F4C-B9F5-31785B264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02" name="Rectangle 22">
            <a:extLst>
              <a:ext uri="{FF2B5EF4-FFF2-40B4-BE49-F238E27FC236}">
                <a16:creationId xmlns:a16="http://schemas.microsoft.com/office/drawing/2014/main" id="{00ED1870-2DA6-B14E-8427-F7C4D72B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03" name="Rectangle 23">
            <a:extLst>
              <a:ext uri="{FF2B5EF4-FFF2-40B4-BE49-F238E27FC236}">
                <a16:creationId xmlns:a16="http://schemas.microsoft.com/office/drawing/2014/main" id="{AAF10B9F-86DE-3A4E-9ABF-5A1A1C0BF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04" name="Rectangle 24">
            <a:extLst>
              <a:ext uri="{FF2B5EF4-FFF2-40B4-BE49-F238E27FC236}">
                <a16:creationId xmlns:a16="http://schemas.microsoft.com/office/drawing/2014/main" id="{7CA4AA14-5794-B649-A054-27EE48A5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1705" name="Text Box 25">
            <a:extLst>
              <a:ext uri="{FF2B5EF4-FFF2-40B4-BE49-F238E27FC236}">
                <a16:creationId xmlns:a16="http://schemas.microsoft.com/office/drawing/2014/main" id="{4DB45ACA-C3DA-0446-AED6-54C4F7AF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8</a:t>
            </a:r>
          </a:p>
        </p:txBody>
      </p:sp>
      <p:sp>
        <p:nvSpPr>
          <p:cNvPr id="71706" name="Text Box 26">
            <a:extLst>
              <a:ext uri="{FF2B5EF4-FFF2-40B4-BE49-F238E27FC236}">
                <a16:creationId xmlns:a16="http://schemas.microsoft.com/office/drawing/2014/main" id="{2D83D04D-697C-E249-BE6C-38D4D1F88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9</a:t>
            </a:r>
          </a:p>
        </p:txBody>
      </p:sp>
      <p:sp>
        <p:nvSpPr>
          <p:cNvPr id="71707" name="Text Box 27">
            <a:extLst>
              <a:ext uri="{FF2B5EF4-FFF2-40B4-BE49-F238E27FC236}">
                <a16:creationId xmlns:a16="http://schemas.microsoft.com/office/drawing/2014/main" id="{293A4635-22C6-5040-9A6F-168016424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355" y="4119757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10</a:t>
            </a:r>
          </a:p>
        </p:txBody>
      </p:sp>
      <p:sp>
        <p:nvSpPr>
          <p:cNvPr id="71708" name="Text Box 28">
            <a:extLst>
              <a:ext uri="{FF2B5EF4-FFF2-40B4-BE49-F238E27FC236}">
                <a16:creationId xmlns:a16="http://schemas.microsoft.com/office/drawing/2014/main" id="{EA65D172-5C43-5C41-A8E5-BA9585D9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474" y="4119757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11</a:t>
            </a:r>
          </a:p>
        </p:txBody>
      </p:sp>
      <p:cxnSp>
        <p:nvCxnSpPr>
          <p:cNvPr id="71709" name="AutoShape 29">
            <a:extLst>
              <a:ext uri="{FF2B5EF4-FFF2-40B4-BE49-F238E27FC236}">
                <a16:creationId xmlns:a16="http://schemas.microsoft.com/office/drawing/2014/main" id="{D8174CD2-742B-AB4B-92D7-8339CD67E120}"/>
              </a:ext>
            </a:extLst>
          </p:cNvPr>
          <p:cNvCxnSpPr>
            <a:cxnSpLocks noChangeShapeType="1"/>
            <a:stCxn id="71686" idx="0"/>
            <a:endCxn id="71688" idx="2"/>
          </p:cNvCxnSpPr>
          <p:nvPr/>
        </p:nvCxnSpPr>
        <p:spPr bwMode="auto">
          <a:xfrm rot="5400000" flipH="1" flipV="1">
            <a:off x="6321250" y="4537887"/>
            <a:ext cx="1931917" cy="658174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602017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Single-bus</a:t>
            </a:r>
          </a:p>
          <a:p>
            <a:pPr lvl="1"/>
            <a:r>
              <a:rPr lang="en-US" altLang="en-US" dirty="0"/>
              <a:t>All memory accesses go over a shared bus</a:t>
            </a:r>
          </a:p>
          <a:p>
            <a:pPr lvl="1"/>
            <a:r>
              <a:rPr lang="en-US" altLang="en-US" dirty="0"/>
              <a:t>I/O and RAM accesses compete for bandwidth</a:t>
            </a:r>
          </a:p>
          <a:p>
            <a:r>
              <a:rPr lang="en-US" altLang="en-US" dirty="0"/>
              <a:t>Dual-bus</a:t>
            </a:r>
          </a:p>
          <a:p>
            <a:pPr lvl="1"/>
            <a:r>
              <a:rPr lang="en-US" altLang="en-US" dirty="0"/>
              <a:t>RAM access over high-speed bus</a:t>
            </a:r>
          </a:p>
          <a:p>
            <a:pPr lvl="1"/>
            <a:r>
              <a:rPr lang="en-US" altLang="en-US" dirty="0"/>
              <a:t>I/O access over lower-speed bus</a:t>
            </a:r>
          </a:p>
          <a:p>
            <a:pPr lvl="1"/>
            <a:r>
              <a:rPr lang="en-US" altLang="en-US" dirty="0"/>
              <a:t>Less competition</a:t>
            </a:r>
          </a:p>
          <a:p>
            <a:pPr lvl="1"/>
            <a:r>
              <a:rPr lang="en-US" altLang="en-US" dirty="0"/>
              <a:t>More hardware (more expensive…)</a:t>
            </a:r>
          </a:p>
          <a:p>
            <a:pPr lvl="1"/>
            <a:endParaRPr lang="en-US" alt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900BB4-F804-3046-9279-8F4498EB04EA}" type="slidenum">
              <a:rPr lang="en-US" altLang="en-US"/>
              <a:pPr/>
              <a:t>5</a:t>
            </a:fld>
            <a:endParaRPr lang="en-US" altLang="en-US"/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 dirty="0">
                <a:solidFill>
                  <a:srgbClr val="000000"/>
                </a:solidFill>
                <a:latin typeface="Times" pitchFamily="2" charset="0"/>
                <a:cs typeface="+mn-cs"/>
              </a:rPr>
              <a:t>This port allows I/O devices</a:t>
            </a:r>
            <a:br>
              <a:rPr lang="en-US" altLang="en-US" sz="2205" dirty="0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 dirty="0">
                <a:solidFill>
                  <a:srgbClr val="000000"/>
                </a:solidFill>
                <a:latin typeface="Times" pitchFamily="2" charset="0"/>
                <a:cs typeface="+mn-cs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FDD0B81-1CF4-CA49-BA10-43EA315D9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Linked allocation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2A65B8E-FC5E-4A4F-B03A-16CE0AFFF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064688" cy="650635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File is a linked list of disk blocks</a:t>
            </a:r>
          </a:p>
          <a:p>
            <a:pPr lvl="1"/>
            <a:r>
              <a:rPr lang="en-US" altLang="en-US" dirty="0"/>
              <a:t>Blocks may be scattered around the disk drive</a:t>
            </a:r>
          </a:p>
          <a:p>
            <a:pPr lvl="1"/>
            <a:r>
              <a:rPr lang="en-US" altLang="en-US" dirty="0"/>
              <a:t>Block contains both pointer to next block and data</a:t>
            </a:r>
          </a:p>
          <a:p>
            <a:pPr lvl="1"/>
            <a:r>
              <a:rPr lang="en-US" altLang="en-US" dirty="0"/>
              <a:t>Files may be as long as needed</a:t>
            </a:r>
          </a:p>
          <a:p>
            <a:r>
              <a:rPr lang="en-US" altLang="en-US" dirty="0"/>
              <a:t>New blocks are allocated as needed</a:t>
            </a:r>
          </a:p>
          <a:p>
            <a:pPr lvl="1"/>
            <a:r>
              <a:rPr lang="en-US" altLang="en-US" dirty="0"/>
              <a:t>Linked into list of blocks in file</a:t>
            </a:r>
          </a:p>
          <a:p>
            <a:pPr lvl="1"/>
            <a:r>
              <a:rPr lang="en-US" altLang="en-US" dirty="0"/>
              <a:t>Removed from list (bitmap) of free blocks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041BE2A2-3EB8-A04A-A272-2D0174124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F60A50B-086F-9740-941E-F79E713EFE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97F5CC7-7A9F-8646-B7E9-FA27641BC70F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44A66991-048B-3444-943F-981A95E67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0" y="1933667"/>
            <a:ext cx="503978" cy="6754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AF7B6C4E-47B2-9647-AF9B-251245DDC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3359855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4A6D0E1-4539-C345-A76D-42ED32FD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B82FA263-A5EB-2649-82C4-29D5E91D6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EF7F4DBA-D66D-704D-94E8-4E999E29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D20F6564-083A-2E45-B48D-310924747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359855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8154D1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36493D62-8AE9-F54D-B0D2-060E06F9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1931917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A9458A7C-0DEA-D448-9229-AED23794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16" name="Text Box 12">
            <a:extLst>
              <a:ext uri="{FF2B5EF4-FFF2-40B4-BE49-F238E27FC236}">
                <a16:creationId xmlns:a16="http://schemas.microsoft.com/office/drawing/2014/main" id="{46A036F9-D686-774A-AFF7-CF5CF0C57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72717" name="Text Box 13">
            <a:extLst>
              <a:ext uri="{FF2B5EF4-FFF2-40B4-BE49-F238E27FC236}">
                <a16:creationId xmlns:a16="http://schemas.microsoft.com/office/drawing/2014/main" id="{38814392-2815-5141-961D-552BBEC9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72718" name="Text Box 14">
            <a:extLst>
              <a:ext uri="{FF2B5EF4-FFF2-40B4-BE49-F238E27FC236}">
                <a16:creationId xmlns:a16="http://schemas.microsoft.com/office/drawing/2014/main" id="{B58E7783-AD0A-4644-8E4C-72F31806B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817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72719" name="Text Box 15">
            <a:extLst>
              <a:ext uri="{FF2B5EF4-FFF2-40B4-BE49-F238E27FC236}">
                <a16:creationId xmlns:a16="http://schemas.microsoft.com/office/drawing/2014/main" id="{DDF3A378-269D-3945-88D6-B61128F0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774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72720" name="Text Box 16">
            <a:extLst>
              <a:ext uri="{FF2B5EF4-FFF2-40B4-BE49-F238E27FC236}">
                <a16:creationId xmlns:a16="http://schemas.microsoft.com/office/drawing/2014/main" id="{6E8BE0CF-AF15-2D4B-9100-5CB3F8BD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1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72721" name="Text Box 17">
            <a:extLst>
              <a:ext uri="{FF2B5EF4-FFF2-40B4-BE49-F238E27FC236}">
                <a16:creationId xmlns:a16="http://schemas.microsoft.com/office/drawing/2014/main" id="{792BBA9A-1B10-1948-BD0C-89ED98E1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858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72722" name="Text Box 18">
            <a:extLst>
              <a:ext uri="{FF2B5EF4-FFF2-40B4-BE49-F238E27FC236}">
                <a16:creationId xmlns:a16="http://schemas.microsoft.com/office/drawing/2014/main" id="{8C041512-150B-304D-9633-99540B0D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816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72723" name="Text Box 19">
            <a:extLst>
              <a:ext uri="{FF2B5EF4-FFF2-40B4-BE49-F238E27FC236}">
                <a16:creationId xmlns:a16="http://schemas.microsoft.com/office/drawing/2014/main" id="{A11E4DD5-0993-FC4E-AF2D-10BD3D82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773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DF135A01-B8EF-C44C-8D17-0336DFE9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EFAC62E3-5BA5-8246-A05E-D36A1CA17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4703797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C61DA998-AA02-8D4A-9599-5FB49FA2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AF5F36D6-BA10-9B40-8717-574EDCC9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A05E59C2-A469-A54C-AE04-5D6E57C8E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8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5149FBCE-CA20-254A-8523-CADEB695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9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EC93EECD-5DF8-E649-9A29-95880DA1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285" y="4250568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10</a:t>
            </a:r>
          </a:p>
        </p:txBody>
      </p:sp>
      <p:sp>
        <p:nvSpPr>
          <p:cNvPr id="72731" name="Text Box 27">
            <a:extLst>
              <a:ext uri="{FF2B5EF4-FFF2-40B4-BE49-F238E27FC236}">
                <a16:creationId xmlns:a16="http://schemas.microsoft.com/office/drawing/2014/main" id="{B5969192-F59A-E342-AC6E-45DF9EB25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404" y="4250568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11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779860DD-EBB3-244C-B121-39D78929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879746"/>
            <a:ext cx="1707519" cy="111030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Start=9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End=4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Length=2902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73A48FBE-2B3C-E944-AB0C-44CF5D161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208" y="5879746"/>
            <a:ext cx="1707519" cy="11103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Start=3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End=6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Length=1500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9EA8354A-EC09-D143-8490-8472886E0921}"/>
              </a:ext>
            </a:extLst>
          </p:cNvPr>
          <p:cNvCxnSpPr>
            <a:cxnSpLocks noChangeShapeType="1"/>
            <a:stCxn id="72732" idx="0"/>
            <a:endCxn id="72725" idx="2"/>
          </p:cNvCxnSpPr>
          <p:nvPr/>
        </p:nvCxnSpPr>
        <p:spPr bwMode="auto">
          <a:xfrm rot="5400000" flipH="1" flipV="1">
            <a:off x="6433151" y="5256672"/>
            <a:ext cx="503978" cy="74217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735" name="AutoShape 31">
            <a:extLst>
              <a:ext uri="{FF2B5EF4-FFF2-40B4-BE49-F238E27FC236}">
                <a16:creationId xmlns:a16="http://schemas.microsoft.com/office/drawing/2014/main" id="{2C0896EA-CC8F-7147-BC19-B721C72A8732}"/>
              </a:ext>
            </a:extLst>
          </p:cNvPr>
          <p:cNvCxnSpPr>
            <a:cxnSpLocks noChangeShapeType="1"/>
            <a:stCxn id="72736" idx="0"/>
            <a:endCxn id="72708" idx="2"/>
          </p:cNvCxnSpPr>
          <p:nvPr/>
        </p:nvCxnSpPr>
        <p:spPr bwMode="auto">
          <a:xfrm rot="16200000" flipV="1">
            <a:off x="5457779" y="3196128"/>
            <a:ext cx="2103190" cy="92921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6" name="Text Box 32">
            <a:extLst>
              <a:ext uri="{FF2B5EF4-FFF2-40B4-BE49-F238E27FC236}">
                <a16:creationId xmlns:a16="http://schemas.microsoft.com/office/drawing/2014/main" id="{A875FDC0-441C-034A-B2C1-88B8AF26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27" y="4712328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72737" name="Text Box 33">
            <a:extLst>
              <a:ext uri="{FF2B5EF4-FFF2-40B4-BE49-F238E27FC236}">
                <a16:creationId xmlns:a16="http://schemas.microsoft.com/office/drawing/2014/main" id="{70BE6C2B-8E5D-7347-A6E8-5668C75A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x</a:t>
            </a:r>
          </a:p>
        </p:txBody>
      </p:sp>
      <p:cxnSp>
        <p:nvCxnSpPr>
          <p:cNvPr id="72738" name="AutoShape 34">
            <a:extLst>
              <a:ext uri="{FF2B5EF4-FFF2-40B4-BE49-F238E27FC236}">
                <a16:creationId xmlns:a16="http://schemas.microsoft.com/office/drawing/2014/main" id="{99307AB3-103D-884E-B76B-7F80D52AD49F}"/>
              </a:ext>
            </a:extLst>
          </p:cNvPr>
          <p:cNvCxnSpPr>
            <a:cxnSpLocks noChangeShapeType="1"/>
            <a:stCxn id="72739" idx="0"/>
            <a:endCxn id="72709" idx="2"/>
          </p:cNvCxnSpPr>
          <p:nvPr/>
        </p:nvCxnSpPr>
        <p:spPr bwMode="auto">
          <a:xfrm rot="16200000" flipH="1">
            <a:off x="4961455" y="2945013"/>
            <a:ext cx="2091379" cy="82247"/>
          </a:xfrm>
          <a:prstGeom prst="curvedConnector5">
            <a:avLst>
              <a:gd name="adj1" fmla="val -10931"/>
              <a:gd name="adj2" fmla="val 684324"/>
              <a:gd name="adj3" fmla="val 110931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9" name="Text Box 35">
            <a:extLst>
              <a:ext uri="{FF2B5EF4-FFF2-40B4-BE49-F238E27FC236}">
                <a16:creationId xmlns:a16="http://schemas.microsoft.com/office/drawing/2014/main" id="{5889B1B2-2902-0340-8948-902C93A1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cxnSp>
        <p:nvCxnSpPr>
          <p:cNvPr id="72740" name="AutoShape 36">
            <a:extLst>
              <a:ext uri="{FF2B5EF4-FFF2-40B4-BE49-F238E27FC236}">
                <a16:creationId xmlns:a16="http://schemas.microsoft.com/office/drawing/2014/main" id="{601BEF54-CF6A-4540-B35B-D9E2B0931445}"/>
              </a:ext>
            </a:extLst>
          </p:cNvPr>
          <p:cNvCxnSpPr>
            <a:cxnSpLocks noChangeShapeType="1"/>
            <a:stCxn id="72733" idx="0"/>
            <a:endCxn id="72714" idx="2"/>
          </p:cNvCxnSpPr>
          <p:nvPr/>
        </p:nvCxnSpPr>
        <p:spPr bwMode="auto">
          <a:xfrm rot="5400000" flipH="1" flipV="1">
            <a:off x="7063124" y="3870732"/>
            <a:ext cx="3275858" cy="742171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1" name="Text Box 37">
            <a:extLst>
              <a:ext uri="{FF2B5EF4-FFF2-40B4-BE49-F238E27FC236}">
                <a16:creationId xmlns:a16="http://schemas.microsoft.com/office/drawing/2014/main" id="{7C855905-1A09-F54C-9FF4-1C2EBAD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24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cxnSp>
        <p:nvCxnSpPr>
          <p:cNvPr id="72742" name="AutoShape 38">
            <a:extLst>
              <a:ext uri="{FF2B5EF4-FFF2-40B4-BE49-F238E27FC236}">
                <a16:creationId xmlns:a16="http://schemas.microsoft.com/office/drawing/2014/main" id="{89BFB0D2-67EC-C54F-8E09-32E5712B4F52}"/>
              </a:ext>
            </a:extLst>
          </p:cNvPr>
          <p:cNvCxnSpPr>
            <a:cxnSpLocks noChangeShapeType="1"/>
            <a:stCxn id="72741" idx="0"/>
            <a:endCxn id="72713" idx="2"/>
          </p:cNvCxnSpPr>
          <p:nvPr/>
        </p:nvCxnSpPr>
        <p:spPr bwMode="auto">
          <a:xfrm rot="16200000" flipH="1" flipV="1">
            <a:off x="7481347" y="2523281"/>
            <a:ext cx="2091379" cy="925710"/>
          </a:xfrm>
          <a:prstGeom prst="curvedConnector5">
            <a:avLst>
              <a:gd name="adj1" fmla="val -10931"/>
              <a:gd name="adj2" fmla="val 44797"/>
              <a:gd name="adj3" fmla="val 110931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3" name="Text Box 39">
            <a:extLst>
              <a:ext uri="{FF2B5EF4-FFF2-40B4-BE49-F238E27FC236}">
                <a16:creationId xmlns:a16="http://schemas.microsoft.com/office/drawing/2014/main" id="{56528394-D4BB-FE4B-BFF0-6E91BADAF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284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9249952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>
            <a:extLst>
              <a:ext uri="{FF2B5EF4-FFF2-40B4-BE49-F238E27FC236}">
                <a16:creationId xmlns:a16="http://schemas.microsoft.com/office/drawing/2014/main" id="{C1E326D8-A0A8-A947-8CFA-A3AC03CAA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blocks with linked allocation</a:t>
            </a:r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B1475F37-34D3-5E45-BF62-E1E6573F85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Directory structure is simple</a:t>
            </a:r>
          </a:p>
          <a:p>
            <a:pPr lvl="1"/>
            <a:r>
              <a:rPr lang="en-US" altLang="en-US" dirty="0"/>
              <a:t>Starting address looked up from directory</a:t>
            </a:r>
          </a:p>
          <a:p>
            <a:pPr lvl="1"/>
            <a:r>
              <a:rPr lang="en-US" altLang="en-US" dirty="0"/>
              <a:t>Directory only keeps track of first block (not others)</a:t>
            </a:r>
          </a:p>
          <a:p>
            <a:r>
              <a:rPr lang="en-US" altLang="en-US" dirty="0"/>
              <a:t>No wasted blocks - all blocks can be used</a:t>
            </a:r>
          </a:p>
          <a:p>
            <a:r>
              <a:rPr lang="en-US" altLang="en-US" dirty="0"/>
              <a:t>Random access is difficult: must always start at first block!</a:t>
            </a:r>
          </a:p>
          <a:p>
            <a:r>
              <a:rPr lang="en-US" altLang="en-US" dirty="0"/>
              <a:t>Logical to physical mapping is done by</a:t>
            </a:r>
            <a:br>
              <a:rPr lang="en-US" altLang="en-US" dirty="0"/>
            </a:br>
            <a:r>
              <a:rPr lang="en-US" altLang="en-US" dirty="0"/>
              <a:t>block = start;</a:t>
            </a:r>
            <a:br>
              <a:rPr lang="en-US" altLang="en-US" dirty="0"/>
            </a:br>
            <a:r>
              <a:rPr lang="en-US" altLang="en-US" dirty="0" err="1"/>
              <a:t>offset_in_block</a:t>
            </a:r>
            <a:r>
              <a:rPr lang="en-US" altLang="en-US" dirty="0"/>
              <a:t> = </a:t>
            </a:r>
            <a:r>
              <a:rPr lang="en-US" altLang="en-US" dirty="0" err="1"/>
              <a:t>pos</a:t>
            </a:r>
            <a:r>
              <a:rPr lang="en-US" altLang="en-US" dirty="0"/>
              <a:t> % 1020;</a:t>
            </a:r>
            <a:br>
              <a:rPr lang="en-US" altLang="en-US" dirty="0"/>
            </a:br>
            <a:r>
              <a:rPr lang="en-US" altLang="en-US" dirty="0"/>
              <a:t>for (j = 0; j &lt; </a:t>
            </a:r>
            <a:r>
              <a:rPr lang="en-US" altLang="en-US" dirty="0" err="1"/>
              <a:t>pos</a:t>
            </a:r>
            <a:r>
              <a:rPr lang="en-US" altLang="en-US" dirty="0"/>
              <a:t> / 1020; </a:t>
            </a:r>
            <a:r>
              <a:rPr lang="en-US" altLang="en-US" dirty="0" err="1"/>
              <a:t>j++</a:t>
            </a:r>
            <a:r>
              <a:rPr lang="en-US" altLang="en-US" dirty="0"/>
              <a:t>) {</a:t>
            </a:r>
            <a:br>
              <a:rPr lang="en-US" altLang="en-US" dirty="0"/>
            </a:br>
            <a:r>
              <a:rPr lang="en-US" altLang="en-US" dirty="0"/>
              <a:t>  block = block-&gt;next;</a:t>
            </a:r>
            <a:br>
              <a:rPr lang="en-US" altLang="en-US" dirty="0"/>
            </a:br>
            <a:r>
              <a:rPr lang="en-US" altLang="en-US" dirty="0"/>
              <a:t>}</a:t>
            </a:r>
          </a:p>
          <a:p>
            <a:pPr lvl="1"/>
            <a:r>
              <a:rPr lang="en-US" altLang="en-US" dirty="0"/>
              <a:t>Assumes that next pointer is stored at end of block</a:t>
            </a:r>
          </a:p>
          <a:p>
            <a:pPr lvl="1"/>
            <a:r>
              <a:rPr lang="en-US" altLang="en-US" dirty="0"/>
              <a:t>May require a long time for seek to random location in file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82464-9C93-3049-A8CB-1AB2EFEBCB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261B7-05B2-1848-B441-A0F140AF6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F8C319-1DCB-C945-9584-BED2C031E600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94622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Links on disk are slow</a:t>
            </a:r>
          </a:p>
          <a:p>
            <a:r>
              <a:rPr lang="en-US" altLang="en-US" dirty="0"/>
              <a:t>Keep linked list in memory</a:t>
            </a:r>
          </a:p>
          <a:p>
            <a:r>
              <a:rPr lang="en-US" altLang="en-US" dirty="0"/>
              <a:t>Advantage: 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5154F42-A85F-1C40-93BC-DD7540F735E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928099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a block index for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Directory has a pointer to this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Limit on file size?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D0D3AED-E89E-5243-844F-36965EB746A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8154D1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5838278" y="3233860"/>
            <a:ext cx="2939874" cy="1679928"/>
          </a:xfrm>
          <a:prstGeom prst="curvedConnector3">
            <a:avLst>
              <a:gd name="adj1" fmla="val 108569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183906"/>
            <a:ext cx="2687884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grades      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49" y="1766836"/>
            <a:ext cx="265906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Name	index	size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9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CC44AF-F125-8C43-ACF6-72584215F824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Direct pointers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5291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5291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5291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defTabSz="953697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cs typeface="+mn-cs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  <a:p>
            <a:pPr algn="ctr" defTabSz="1007943" eaLnBrk="0">
              <a:lnSpc>
                <a:spcPct val="20000"/>
              </a:lnSpc>
              <a:buClrTx/>
              <a:buSzTx/>
            </a:pPr>
            <a:r>
              <a:rPr lang="en-US" altLang="en-US" sz="3968">
                <a:solidFill>
                  <a:srgbClr val="000000"/>
                </a:solidFill>
                <a:latin typeface="Times" pitchFamily="2" charset="0"/>
                <a:cs typeface="+mn-cs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2205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Two types of information</a:t>
            </a:r>
          </a:p>
          <a:p>
            <a:pPr lvl="1"/>
            <a:r>
              <a:rPr lang="en-US" altLang="en-US" dirty="0"/>
              <a:t>File names</a:t>
            </a:r>
          </a:p>
          <a:p>
            <a:pPr lvl="1"/>
            <a:r>
              <a:rPr lang="en-US" altLang="en-US" dirty="0"/>
              <a:t>File metadata (size, timestamps, etc.)</a:t>
            </a:r>
          </a:p>
          <a:p>
            <a:r>
              <a:rPr lang="en-US" altLang="en-US" dirty="0"/>
              <a:t>Basic choices for directory information</a:t>
            </a:r>
          </a:p>
          <a:p>
            <a:pPr lvl="1"/>
            <a:r>
              <a:rPr lang="en-US" altLang="en-US" dirty="0"/>
              <a:t>Store all information in directory</a:t>
            </a:r>
          </a:p>
          <a:p>
            <a:pPr lvl="2"/>
            <a:r>
              <a:rPr lang="en-US" altLang="en-US" dirty="0"/>
              <a:t>Fixed size entries</a:t>
            </a:r>
          </a:p>
          <a:p>
            <a:pPr lvl="2"/>
            <a:r>
              <a:rPr lang="en-US" altLang="en-US" dirty="0"/>
              <a:t>Disk addresses and attributes in directory entry</a:t>
            </a:r>
          </a:p>
          <a:p>
            <a:pPr lvl="1"/>
            <a:r>
              <a:rPr lang="en-US" altLang="en-US" dirty="0"/>
              <a:t>Store names &amp; pointers to index nodes (</a:t>
            </a:r>
            <a:r>
              <a:rPr lang="en-US" altLang="en-US" dirty="0" err="1"/>
              <a:t>i</a:t>
            </a:r>
            <a:r>
              <a:rPr lang="en-US" altLang="en-US" dirty="0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AE7274D-6019-DA40-9C4B-543BBD39ADBA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Monaco" pitchFamily="2" charset="77"/>
                <a:cs typeface="+mn-cs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Storing all information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Using pointers to</a:t>
            </a:r>
            <a:b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1C7CF3-CCEA-ED47-91CF-ED475FF6D226}" type="slidenum">
              <a:rPr lang="en-US" altLang="en-US"/>
              <a:pPr/>
              <a:t>56</a:t>
            </a:fld>
            <a:endParaRPr lang="en-US" altLang="en-US"/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78" y="1595931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131D4AA-BF9C-0343-8660-22036B112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Directories in FFS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C5C6584E-9C83-7346-85F6-09E5C0DCB7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904411" cy="6506358"/>
          </a:xfrm>
        </p:spPr>
        <p:txBody>
          <a:bodyPr/>
          <a:lstStyle/>
          <a:p>
            <a:r>
              <a:rPr lang="en-US" altLang="en-US" dirty="0"/>
              <a:t>Directories in FFS are just special files</a:t>
            </a:r>
          </a:p>
          <a:p>
            <a:pPr lvl="1"/>
            <a:r>
              <a:rPr lang="en-US" altLang="en-US" dirty="0"/>
              <a:t>Same basic mechanisms</a:t>
            </a:r>
          </a:p>
          <a:p>
            <a:pPr lvl="1"/>
            <a:r>
              <a:rPr lang="en-US" altLang="en-US" dirty="0"/>
              <a:t>Different internal structure</a:t>
            </a:r>
          </a:p>
          <a:p>
            <a:r>
              <a:rPr lang="en-US" altLang="en-US" dirty="0"/>
              <a:t>Directory entries contain</a:t>
            </a:r>
          </a:p>
          <a:p>
            <a:pPr lvl="1"/>
            <a:r>
              <a:rPr lang="en-US" altLang="en-US" dirty="0"/>
              <a:t>File name</a:t>
            </a:r>
          </a:p>
          <a:p>
            <a:pPr lvl="1"/>
            <a:r>
              <a:rPr lang="en-US" altLang="en-US" dirty="0"/>
              <a:t>I-node number</a:t>
            </a:r>
          </a:p>
          <a:p>
            <a:r>
              <a:rPr lang="en-US" altLang="en-US" dirty="0"/>
              <a:t>Other Unix file systems have more complex schemes</a:t>
            </a:r>
          </a:p>
          <a:p>
            <a:pPr lvl="1"/>
            <a:r>
              <a:rPr lang="en-US" altLang="en-US" dirty="0"/>
              <a:t>Not always simple files…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F22DA5-49B3-3C41-971A-27DFB4E0B7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6232D6-22D2-B24A-B230-B2930201A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2FADDB-C1D4-734C-9952-15E4065D9E30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4858C069-E74A-F847-9FD2-812721853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099909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inode number</a:t>
            </a:r>
          </a:p>
        </p:txBody>
      </p:sp>
      <p:sp>
        <p:nvSpPr>
          <p:cNvPr id="125959" name="Rectangle 7">
            <a:extLst>
              <a:ext uri="{FF2B5EF4-FFF2-40B4-BE49-F238E27FC236}">
                <a16:creationId xmlns:a16="http://schemas.microsoft.com/office/drawing/2014/main" id="{CD139844-D52D-5B49-A678-549ABD85A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519891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record length</a:t>
            </a:r>
          </a:p>
        </p:txBody>
      </p:sp>
      <p:sp>
        <p:nvSpPr>
          <p:cNvPr id="125960" name="Rectangle 8">
            <a:extLst>
              <a:ext uri="{FF2B5EF4-FFF2-40B4-BE49-F238E27FC236}">
                <a16:creationId xmlns:a16="http://schemas.microsoft.com/office/drawing/2014/main" id="{D6A4F2E4-9754-4944-BCF9-EE4705C1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939873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name length</a:t>
            </a:r>
          </a:p>
        </p:txBody>
      </p:sp>
      <p:sp>
        <p:nvSpPr>
          <p:cNvPr id="125961" name="Rectangle 9">
            <a:extLst>
              <a:ext uri="{FF2B5EF4-FFF2-40B4-BE49-F238E27FC236}">
                <a16:creationId xmlns:a16="http://schemas.microsoft.com/office/drawing/2014/main" id="{0019FD4E-6BF4-1F45-996B-9AA2BCB64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359855"/>
            <a:ext cx="2099910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name</a:t>
            </a:r>
          </a:p>
        </p:txBody>
      </p:sp>
      <p:sp>
        <p:nvSpPr>
          <p:cNvPr id="125962" name="Rectangle 10">
            <a:extLst>
              <a:ext uri="{FF2B5EF4-FFF2-40B4-BE49-F238E27FC236}">
                <a16:creationId xmlns:a16="http://schemas.microsoft.com/office/drawing/2014/main" id="{514AD734-E2C8-FE4B-89ED-1AC28AE78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451808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inode number</a:t>
            </a:r>
          </a:p>
        </p:txBody>
      </p:sp>
      <p:sp>
        <p:nvSpPr>
          <p:cNvPr id="125963" name="Rectangle 11">
            <a:extLst>
              <a:ext uri="{FF2B5EF4-FFF2-40B4-BE49-F238E27FC236}">
                <a16:creationId xmlns:a16="http://schemas.microsoft.com/office/drawing/2014/main" id="{D5BB9918-E321-3946-ADDD-686270FE3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871790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record length</a:t>
            </a:r>
          </a:p>
        </p:txBody>
      </p:sp>
      <p:sp>
        <p:nvSpPr>
          <p:cNvPr id="125964" name="Rectangle 12">
            <a:extLst>
              <a:ext uri="{FF2B5EF4-FFF2-40B4-BE49-F238E27FC236}">
                <a16:creationId xmlns:a16="http://schemas.microsoft.com/office/drawing/2014/main" id="{4C92C50C-5071-CC45-9BFF-CB7F86377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291772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name length</a:t>
            </a:r>
          </a:p>
        </p:txBody>
      </p:sp>
      <p:sp>
        <p:nvSpPr>
          <p:cNvPr id="125965" name="Rectangle 13">
            <a:extLst>
              <a:ext uri="{FF2B5EF4-FFF2-40B4-BE49-F238E27FC236}">
                <a16:creationId xmlns:a16="http://schemas.microsoft.com/office/drawing/2014/main" id="{CE7CF2CB-7201-F54E-8CA9-D69DC7E8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11754"/>
            <a:ext cx="2099910" cy="75596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name</a:t>
            </a:r>
          </a:p>
        </p:txBody>
      </p:sp>
      <p:sp>
        <p:nvSpPr>
          <p:cNvPr id="125966" name="Text Box 14">
            <a:extLst>
              <a:ext uri="{FF2B5EF4-FFF2-40B4-BE49-F238E27FC236}">
                <a16:creationId xmlns:a16="http://schemas.microsoft.com/office/drawing/2014/main" id="{8BE8A3BA-F567-6D4E-957B-8FC8D1F51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36" y="1595931"/>
            <a:ext cx="148470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3431660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85459B4-4A7C-0D4E-98A0-9E5CA800F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file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56C85A-7395-FD4D-BB40-830FFD5E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3939545-5099-8441-BBB1-57C65C8229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69FA191-B7DE-CD48-987E-904A5ED732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21D1D1-03F7-CE4F-A8BF-0F3E56D4C492}" type="slidenum">
              <a:rPr lang="en-US" altLang="en-US"/>
              <a:pPr/>
              <a:t>58</a:t>
            </a:fld>
            <a:endParaRPr lang="en-US" altLang="en-US"/>
          </a:p>
        </p:txBody>
      </p:sp>
      <p:pic>
        <p:nvPicPr>
          <p:cNvPr id="39940" name="Picture 4" descr="6-29">
            <a:extLst>
              <a:ext uri="{FF2B5EF4-FFF2-40B4-BE49-F238E27FC236}">
                <a16:creationId xmlns:a16="http://schemas.microsoft.com/office/drawing/2014/main" id="{A8C25460-911E-3843-903C-BA939461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679928"/>
            <a:ext cx="9743581" cy="21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2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>
            <a:extLst>
              <a:ext uri="{FF2B5EF4-FFF2-40B4-BE49-F238E27FC236}">
                <a16:creationId xmlns:a16="http://schemas.microsoft.com/office/drawing/2014/main" id="{87867F76-51D3-284B-9709-6B0C84C26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Directory entry in MS-DOS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8A6CA-3D86-D341-82EC-964FCABC9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01A6D02-241F-3D44-93D2-85FD009DF9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52FB52-3F06-AA49-B95E-B582B40F9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0FB19B7-21FF-8D48-B94D-BAC05985858A}" type="slidenum">
              <a:rPr lang="en-US" altLang="en-US"/>
              <a:pPr/>
              <a:t>59</a:t>
            </a:fld>
            <a:endParaRPr lang="en-US" altLang="en-US"/>
          </a:p>
        </p:txBody>
      </p:sp>
      <p:pic>
        <p:nvPicPr>
          <p:cNvPr id="43012" name="Picture 4" descr="6-32">
            <a:extLst>
              <a:ext uri="{FF2B5EF4-FFF2-40B4-BE49-F238E27FC236}">
                <a16:creationId xmlns:a16="http://schemas.microsoft.com/office/drawing/2014/main" id="{8ED3B53A-9E5B-2C42-8567-6A660118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>
            <a:extLst>
              <a:ext uri="{FF2B5EF4-FFF2-40B4-BE49-F238E27FC236}">
                <a16:creationId xmlns:a16="http://schemas.microsoft.com/office/drawing/2014/main" id="{CF3AE780-DF6C-C84C-B874-341E4A189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controllers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386C1B-6B95-7141-856A-76E43D752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Electronic component controls the device</a:t>
            </a:r>
          </a:p>
          <a:p>
            <a:pPr lvl="1"/>
            <a:r>
              <a:rPr lang="en-US" altLang="en-US" dirty="0"/>
              <a:t>May be able to handle multiple devices</a:t>
            </a:r>
          </a:p>
          <a:p>
            <a:pPr lvl="1"/>
            <a:r>
              <a:rPr lang="en-US" altLang="en-US" dirty="0"/>
              <a:t>May be more than one controller per mechanical component (example: hard drive)</a:t>
            </a:r>
          </a:p>
          <a:p>
            <a:r>
              <a:rPr lang="en-US" altLang="en-US" dirty="0"/>
              <a:t>Controller's tasks</a:t>
            </a:r>
          </a:p>
          <a:p>
            <a:pPr lvl="1"/>
            <a:r>
              <a:rPr lang="en-US" altLang="en-US" dirty="0"/>
              <a:t>Convert serial bit stream to block of bytes</a:t>
            </a:r>
          </a:p>
          <a:p>
            <a:pPr lvl="1"/>
            <a:r>
              <a:rPr lang="en-US" altLang="en-US" dirty="0"/>
              <a:t>Perform error correction as necessary</a:t>
            </a:r>
          </a:p>
          <a:p>
            <a:pPr lvl="1"/>
            <a:r>
              <a:rPr lang="en-US" altLang="en-US" dirty="0"/>
              <a:t>Make available to main memory</a:t>
            </a:r>
          </a:p>
          <a:p>
            <a:r>
              <a:rPr lang="en-US" dirty="0"/>
              <a:t>Block Devices </a:t>
            </a:r>
          </a:p>
          <a:p>
            <a:pPr lvl="1"/>
            <a:r>
              <a:rPr lang="en-US" dirty="0"/>
              <a:t>A device that stores data in fixed‐sized blocks, each uniquely addressed, and can be randomly accessed</a:t>
            </a:r>
          </a:p>
          <a:p>
            <a:r>
              <a:rPr lang="en-US" dirty="0"/>
              <a:t>Character Devices </a:t>
            </a:r>
          </a:p>
          <a:p>
            <a:pPr lvl="1"/>
            <a:r>
              <a:rPr lang="en-US" dirty="0"/>
              <a:t>Device that delivers or accepts a stream of characters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57384-411B-CE40-BA43-215C83D1A4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F278-AAC3-F74F-992A-2A7C14653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46F33A6-8968-8F47-9458-8221E6557784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430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Rectangle 7">
            <a:extLst>
              <a:ext uri="{FF2B5EF4-FFF2-40B4-BE49-F238E27FC236}">
                <a16:creationId xmlns:a16="http://schemas.microsoft.com/office/drawing/2014/main" id="{483BB317-3101-DC40-A9A0-59AA82012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FAT32 Directory and Filename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E3B23-3716-6B4A-BDB0-D591596B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065D8E9-642F-404F-B032-CA573A2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268B20-3146-674F-84D2-63C74E8C4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306106-B261-E348-B897-3BF1A28D05CE}" type="slidenum">
              <a:rPr lang="en-US" altLang="en-US"/>
              <a:pPr/>
              <a:t>60</a:t>
            </a:fld>
            <a:endParaRPr lang="en-US" altLang="en-US"/>
          </a:p>
        </p:txBody>
      </p:sp>
      <p:pic>
        <p:nvPicPr>
          <p:cNvPr id="45060" name="Picture 4" descr="6-34">
            <a:extLst>
              <a:ext uri="{FF2B5EF4-FFF2-40B4-BE49-F238E27FC236}">
                <a16:creationId xmlns:a16="http://schemas.microsoft.com/office/drawing/2014/main" id="{7E6EC5AA-585D-EB4E-8A7C-72F1CF7A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5" y="2218905"/>
            <a:ext cx="9442594" cy="21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1" name="Rectangle 5">
            <a:extLst>
              <a:ext uri="{FF2B5EF4-FFF2-40B4-BE49-F238E27FC236}">
                <a16:creationId xmlns:a16="http://schemas.microsoft.com/office/drawing/2014/main" id="{080FAA9F-28B9-ED4A-8DE9-C54E1F6F5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18" y="2477893"/>
            <a:ext cx="447981" cy="181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hangingPunct="1">
              <a:lnSpc>
                <a:spcPct val="100000"/>
              </a:lnSpc>
              <a:buClrTx/>
              <a:buSzTx/>
            </a:pPr>
            <a:r>
              <a:rPr lang="en-US" altLang="en-US" sz="1543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Bytes</a:t>
            </a:r>
            <a:endParaRPr lang="en-US" altLang="en-US" sz="1764">
              <a:solidFill>
                <a:srgbClr val="000000"/>
              </a:solidFill>
              <a:latin typeface="Helvetica" pitchFamily="2" charset="0"/>
              <a:cs typeface="+mn-cs"/>
            </a:endParaRPr>
          </a:p>
        </p:txBody>
      </p:sp>
      <p:grpSp>
        <p:nvGrpSpPr>
          <p:cNvPr id="45066" name="Group 10">
            <a:extLst>
              <a:ext uri="{FF2B5EF4-FFF2-40B4-BE49-F238E27FC236}">
                <a16:creationId xmlns:a16="http://schemas.microsoft.com/office/drawing/2014/main" id="{AD2D721A-54E0-134A-9614-211749CA8F9B}"/>
              </a:ext>
            </a:extLst>
          </p:cNvPr>
          <p:cNvGrpSpPr>
            <a:grpSpLocks/>
          </p:cNvGrpSpPr>
          <p:nvPr/>
        </p:nvGrpSpPr>
        <p:grpSpPr bwMode="auto">
          <a:xfrm>
            <a:off x="840493" y="4703800"/>
            <a:ext cx="8399639" cy="1954667"/>
            <a:chOff x="624" y="1779"/>
            <a:chExt cx="4800" cy="1117"/>
          </a:xfrm>
        </p:grpSpPr>
        <p:pic>
          <p:nvPicPr>
            <p:cNvPr id="45067" name="Picture 11">
              <a:extLst>
                <a:ext uri="{FF2B5EF4-FFF2-40B4-BE49-F238E27FC236}">
                  <a16:creationId xmlns:a16="http://schemas.microsoft.com/office/drawing/2014/main" id="{2984E4AB-F7CF-7040-9604-E349ADD0A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" t="4727"/>
            <a:stretch>
              <a:fillRect/>
            </a:stretch>
          </p:blipFill>
          <p:spPr bwMode="auto">
            <a:xfrm>
              <a:off x="624" y="1779"/>
              <a:ext cx="4800" cy="1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3F6D8384-2633-D948-8026-DCC366307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88"/>
              <a:ext cx="1152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1007943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n-US" sz="1764">
                  <a:solidFill>
                    <a:srgbClr val="000000"/>
                  </a:solidFill>
                  <a:cs typeface="+mn-cs"/>
                </a:rPr>
                <a:t>Checksum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635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B8055B1-483A-D740-A14D-7BF27756F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Storing a long name in FAT32</a:t>
            </a: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02DDD332-5C25-604E-9EF1-2C77029E32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Long name stored in Windows 98 so that it’s backwards compatible with short names</a:t>
            </a:r>
          </a:p>
          <a:p>
            <a:pPr lvl="1"/>
            <a:r>
              <a:rPr lang="en-US" altLang="en-US"/>
              <a:t>Short name in “real” directory entry</a:t>
            </a:r>
          </a:p>
          <a:p>
            <a:pPr lvl="1"/>
            <a:r>
              <a:rPr lang="en-US" altLang="en-US"/>
              <a:t>Long name in “fake” directory entries: ignored by older systems</a:t>
            </a:r>
          </a:p>
          <a:p>
            <a:r>
              <a:rPr lang="en-US" altLang="en-US"/>
              <a:t>OS designers will go to great lengths to make new systems work with older systems…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E579B-DBCF-E948-89FD-88735EE953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160A-0526-C547-A93B-AFA8AE0DB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CF5A7E6-F4E9-0C47-8DEF-A2FD1D76AF22}" type="slidenum">
              <a:rPr lang="en-US" altLang="en-US"/>
              <a:pPr/>
              <a:t>61</a:t>
            </a:fld>
            <a:endParaRPr lang="en-US" altLang="en-US"/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D05CCF0A-4460-4545-99E0-2154ED8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" y="4017539"/>
            <a:ext cx="8819621" cy="276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092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01C7D9-BD61-7945-92EB-7B41AD94E9D0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Root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?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???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bar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foo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C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blah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Papers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Photos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Family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sunset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sunset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os.tex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kids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</a:p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Photos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B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 i="1">
                <a:solidFill>
                  <a:srgbClr val="000000"/>
                </a:solidFill>
                <a:latin typeface="Times" pitchFamily="2" charset="0"/>
                <a:cs typeface="+mn-cs"/>
              </a:rPr>
              <a:t>lake</a:t>
            </a: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creates a file, and inserts into her directory</a:t>
            </a:r>
          </a:p>
          <a:p>
            <a:r>
              <a:rPr lang="en-US" altLang="en-US" dirty="0"/>
              <a:t>B shares the file by creating a link to it</a:t>
            </a:r>
          </a:p>
          <a:p>
            <a:r>
              <a:rPr lang="en-US" altLang="en-US" dirty="0"/>
              <a:t>A unlinks the file</a:t>
            </a:r>
          </a:p>
          <a:p>
            <a:pPr lvl="1"/>
            <a:r>
              <a:rPr lang="en-US" altLang="en-US" dirty="0"/>
              <a:t>B still links to the file</a:t>
            </a:r>
          </a:p>
          <a:p>
            <a:pPr lvl="1"/>
            <a:r>
              <a:rPr lang="en-US" altLang="en-US" dirty="0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9B58AF-2DB2-E548-9E0C-F9507BD10222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Owner: 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Owner: 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 b="1">
                <a:solidFill>
                  <a:srgbClr val="ED181E"/>
                </a:solidFill>
                <a:latin typeface="Times" pitchFamily="2" charset="0"/>
                <a:cs typeface="+mn-cs"/>
              </a:rPr>
              <a:t>Owner: A</a:t>
            </a:r>
            <a:b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 dirty="0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E75EA0-5AF7-414D-9AFC-52E67C440183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CD924E-DC6A-3F4D-996C-0E0C6EE8F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Disk block size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C7BBCB-7188-0442-AAB6-11B060093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Dark line (left hand scale) gives data rate of a disk</a:t>
            </a:r>
          </a:p>
          <a:p>
            <a:r>
              <a:rPr lang="en-US" altLang="en-US"/>
              <a:t>Dotted line (right hand scale) gives disk space efficiency</a:t>
            </a:r>
          </a:p>
          <a:p>
            <a:r>
              <a:rPr lang="en-US" altLang="en-US"/>
              <a:t>All files 2KB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225DB9-213D-9047-98B1-6431AD951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08DA6F-40D3-564D-BA14-DF70B9989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43BEE1B-6DC2-544B-A081-D04252C2175E}" type="slidenum">
              <a:rPr lang="en-US" altLang="en-US"/>
              <a:pPr/>
              <a:t>65</a:t>
            </a:fld>
            <a:endParaRPr lang="en-US" altLang="en-US"/>
          </a:p>
        </p:txBody>
      </p:sp>
      <p:pic>
        <p:nvPicPr>
          <p:cNvPr id="29700" name="Picture 4" descr="6-20">
            <a:extLst>
              <a:ext uri="{FF2B5EF4-FFF2-40B4-BE49-F238E27FC236}">
                <a16:creationId xmlns:a16="http://schemas.microsoft.com/office/drawing/2014/main" id="{01ECE8E7-25C6-9C4D-96ED-CAFF1348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7" y="1546933"/>
            <a:ext cx="9330599" cy="35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5">
            <a:extLst>
              <a:ext uri="{FF2B5EF4-FFF2-40B4-BE49-F238E27FC236}">
                <a16:creationId xmlns:a16="http://schemas.microsoft.com/office/drawing/2014/main" id="{49DA2FBE-2DB3-3548-A2AA-86E50793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104" y="5010035"/>
            <a:ext cx="1823422" cy="321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1A8ED2E-BBD0-8B4C-B884-178401D7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841" y="5052033"/>
            <a:ext cx="1202573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hangingPunct="1">
              <a:lnSpc>
                <a:spcPct val="100000"/>
              </a:lnSpc>
              <a:buClrTx/>
              <a:buSzTx/>
            </a:pPr>
            <a:r>
              <a:rPr lang="en-US" altLang="en-US" sz="1764">
                <a:solidFill>
                  <a:srgbClr val="000000"/>
                </a:solidFill>
                <a:latin typeface="Helvetica" pitchFamily="2" charset="0"/>
                <a:cs typeface="+mn-cs"/>
              </a:rPr>
              <a:t>Block size</a:t>
            </a:r>
            <a:endParaRPr lang="en-US" altLang="en-US" sz="3527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526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138365"/>
              </p:ext>
            </p:extLst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DD80E83-A1EB-CE4D-AB56-350DC9B6DC17}" type="slidenum">
              <a:rPr lang="en-US" altLang="en-US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File-related kernel structures:</a:t>
            </a:r>
            <a:br>
              <a:rPr lang="en-US" altLang="en-US" sz="2800" dirty="0"/>
            </a:br>
            <a:r>
              <a:rPr lang="en-US" altLang="en-US" sz="2800" dirty="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62C6BF-7582-C14E-A5F3-8981671AAC35}" type="slidenum">
              <a:rPr lang="en-US" altLang="en-US"/>
              <a:pPr/>
              <a:t>67</a:t>
            </a:fld>
            <a:endParaRPr lang="en-US" altLang="en-US"/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0" y="1595931"/>
            <a:ext cx="8819621" cy="533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Preamble contains information about the sector</a:t>
            </a:r>
          </a:p>
          <a:p>
            <a:pPr lvl="1"/>
            <a:r>
              <a:rPr lang="en-US" altLang="en-US"/>
              <a:t>Sector number &amp; location information</a:t>
            </a:r>
          </a:p>
          <a:p>
            <a:r>
              <a:rPr lang="en-US" altLang="en-US"/>
              <a:t>Data is usually 256, 512, or 1024 bytes</a:t>
            </a:r>
          </a:p>
          <a:p>
            <a:r>
              <a:rPr lang="en-US" altLang="en-US"/>
              <a:t>ECC (Error Correcting Code)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242092-1A7D-3348-9D0C-4839DD127A34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ECC</a:t>
            </a:r>
          </a:p>
        </p:txBody>
      </p:sp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" y="3892640"/>
            <a:ext cx="9601200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84F79D4-0A61-BC49-9037-F1E8387285D2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r>
              <a:rPr lang="en-US" altLang="en-US" sz="2646" dirty="0"/>
              <a:t>Disks have defects</a:t>
            </a:r>
          </a:p>
          <a:p>
            <a:pPr lvl="1"/>
            <a:r>
              <a:rPr lang="en-US" altLang="en-US" sz="2205" dirty="0"/>
              <a:t>In 3M+ sectors, this isn’t surprising!</a:t>
            </a:r>
          </a:p>
          <a:p>
            <a:r>
              <a:rPr lang="en-US" altLang="en-US" sz="2646" dirty="0"/>
              <a:t>ECC helps with errors, but sometimes this isn’t enough</a:t>
            </a:r>
          </a:p>
          <a:p>
            <a:r>
              <a:rPr lang="en-US" altLang="en-US" sz="2646" dirty="0"/>
              <a:t>Disks keep spare sectors (normally unused) and remap bad sectors into these spares</a:t>
            </a:r>
          </a:p>
          <a:p>
            <a:pPr lvl="1"/>
            <a:r>
              <a:rPr lang="en-US" altLang="en-US" sz="2205" dirty="0"/>
              <a:t>If there’s time, the whole track could be reordered…</a:t>
            </a:r>
          </a:p>
        </p:txBody>
      </p:sp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20309B2-5435-C946-ABA2-5B408D81C8F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Operating</a:t>
            </a:r>
            <a:b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system</a:t>
            </a:r>
            <a:b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</a:b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386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389BE5-7A30-8243-8B50-40B60DE28180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RAID 0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(</a:t>
            </a:r>
            <a:r>
              <a:rPr lang="en-US" altLang="en-US" sz="1984" u="sng" dirty="0">
                <a:solidFill>
                  <a:srgbClr val="000000"/>
                </a:solidFill>
                <a:latin typeface="Times" pitchFamily="2" charset="0"/>
                <a:cs typeface="+mn-cs"/>
              </a:rPr>
              <a:t>R</a:t>
            </a: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edundant </a:t>
            </a:r>
            <a:r>
              <a:rPr lang="en-US" altLang="en-US" sz="1984" u="sng" dirty="0">
                <a:solidFill>
                  <a:srgbClr val="000000"/>
                </a:solidFill>
                <a:latin typeface="Times" pitchFamily="2" charset="0"/>
                <a:cs typeface="+mn-cs"/>
              </a:rPr>
              <a:t>A</a:t>
            </a: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rray of </a:t>
            </a:r>
            <a:r>
              <a:rPr lang="en-US" altLang="en-US" sz="1984" u="sng" dirty="0">
                <a:solidFill>
                  <a:srgbClr val="000000"/>
                </a:solidFill>
                <a:latin typeface="Times" pitchFamily="2" charset="0"/>
                <a:cs typeface="+mn-cs"/>
              </a:rPr>
              <a:t>I</a:t>
            </a: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nexpensive </a:t>
            </a:r>
            <a:r>
              <a:rPr lang="en-US" altLang="en-US" sz="1984" u="sng" dirty="0">
                <a:solidFill>
                  <a:srgbClr val="000000"/>
                </a:solidFill>
                <a:latin typeface="Times" pitchFamily="2" charset="0"/>
                <a:cs typeface="+mn-cs"/>
              </a:rPr>
              <a:t>D</a:t>
            </a:r>
            <a:r>
              <a:rPr lang="en-US" altLang="en-US" sz="1984" dirty="0">
                <a:solidFill>
                  <a:srgbClr val="000000"/>
                </a:solidFill>
                <a:latin typeface="Times" pitchFamily="2" charset="0"/>
                <a:cs typeface="+mn-cs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RAID 1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RAID 4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RAID 5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itchFamily="2" charset="0"/>
                <a:cs typeface="+mn-cs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Backing up a file system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file system to be dumped</a:t>
            </a:r>
          </a:p>
          <a:p>
            <a:pPr lvl="1"/>
            <a:r>
              <a:rPr lang="en-US" altLang="en-US"/>
              <a:t>Squares are directories, circles are files</a:t>
            </a:r>
          </a:p>
          <a:p>
            <a:pPr lvl="1"/>
            <a:r>
              <a:rPr lang="en-US" altLang="en-US"/>
              <a:t>Shaded items, modified since last dump</a:t>
            </a:r>
          </a:p>
          <a:p>
            <a:pPr lvl="1"/>
            <a:r>
              <a:rPr lang="en-US" altLang="en-US"/>
              <a:t>Each directory &amp; file labeled by i-node number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2F92E0-55F9-AF46-B942-2F14069349A3}" type="slidenum">
              <a:rPr lang="en-US" altLang="en-US"/>
              <a:pPr/>
              <a:t>71</a:t>
            </a:fld>
            <a:endParaRPr lang="en-US" altLang="en-US"/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hangingPunct="1">
              <a:lnSpc>
                <a:spcPct val="100000"/>
              </a:lnSpc>
              <a:buClrTx/>
              <a:buSzTx/>
            </a:pPr>
            <a:r>
              <a:rPr lang="en-US" altLang="en-US" sz="1102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File that has</a:t>
            </a:r>
          </a:p>
          <a:p>
            <a:pPr defTabSz="1007943" hangingPunct="1">
              <a:lnSpc>
                <a:spcPct val="100000"/>
              </a:lnSpc>
              <a:buClrTx/>
              <a:buSzTx/>
            </a:pPr>
            <a:r>
              <a:rPr lang="en-US" altLang="en-US" sz="1102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not changed</a:t>
            </a:r>
            <a:endParaRPr lang="en-US" altLang="en-US" sz="1764">
              <a:solidFill>
                <a:srgbClr val="000000"/>
              </a:solidFill>
              <a:latin typeface="Helvetica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Bitmaps used in a file system dump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2791720-B5BB-D64A-B5EA-C10964616E15}" type="slidenum">
              <a:rPr lang="en-US" altLang="en-US"/>
              <a:pPr/>
              <a:t>72</a:t>
            </a:fld>
            <a:endParaRPr lang="en-US" altLang="en-US"/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2267902"/>
            <a:ext cx="9743581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the file system for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CDC7FDD-2165-7845-9AB8-8BDEF06047FC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" y="2096409"/>
            <a:ext cx="9743581" cy="35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1763924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656" y="1763924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" y="5543761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664" y="5543761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Duplicate block in two files</a:t>
            </a:r>
          </a:p>
        </p:txBody>
      </p:sp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2267902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78F972-89CD-8341-973A-2B44FE789B85}" type="slidenum">
              <a:rPr lang="en-US" altLang="en-US"/>
              <a:pPr/>
              <a:t>74</a:t>
            </a:fld>
            <a:endParaRPr lang="en-US" altLang="en-US"/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A9B280-DA60-9641-9764-5D2E65471A93}" type="slidenum">
              <a:rPr lang="en-US" altLang="en-US"/>
              <a:pPr/>
              <a:t>75</a:t>
            </a:fld>
            <a:endParaRPr lang="en-US" altLang="en-US"/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3436953-2500-4D40-887F-0D8FE011C421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solidFill>
                <a:srgbClr val="000000"/>
              </a:solidFill>
              <a:latin typeface="Times" pitchFamily="2" charset="0"/>
              <a:cs typeface="+mn-cs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2205">
                <a:solidFill>
                  <a:srgbClr val="000000"/>
                </a:solidFill>
                <a:latin typeface="Times" pitchFamily="2" charset="0"/>
                <a:cs typeface="+mn-cs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itchFamily="2" charset="0"/>
                <a:cs typeface="+mn-cs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1795443-05BF-7F47-BA5A-AA74808F0E28}" type="slidenum">
              <a:rPr lang="en-US" altLang="en-US"/>
              <a:pPr/>
              <a:t>77</a:t>
            </a:fld>
            <a:endParaRPr lang="en-US" altLang="en-US"/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36073C-0777-284F-8761-8D380BE40AD7}" type="slidenum">
              <a:rPr lang="en-US" altLang="en-US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CD-ROM has data in a spiral</a:t>
            </a:r>
          </a:p>
          <a:p>
            <a:pPr lvl="1"/>
            <a:r>
              <a:rPr lang="en-US" altLang="en-US" dirty="0"/>
              <a:t>Hard drives have concentric circles of data</a:t>
            </a:r>
          </a:p>
          <a:p>
            <a:r>
              <a:rPr lang="en-US" altLang="en-US" dirty="0"/>
              <a:t>One continuous track: just like vinyl records!</a:t>
            </a:r>
          </a:p>
          <a:p>
            <a:r>
              <a:rPr lang="en-US" altLang="en-US" dirty="0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FE30B02-B5DA-9A43-A3F6-EA6A3A4E80F3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6A323F0-7D20-D347-B397-B09BBABCC3B0}" type="slidenum">
              <a:rPr lang="en-US" altLang="en-US"/>
              <a:pPr/>
              <a:t>8</a:t>
            </a:fld>
            <a:endParaRPr lang="en-US" altLang="en-US"/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23599" cy="40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2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80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Wear Leveling </a:t>
            </a:r>
          </a:p>
          <a:p>
            <a:endParaRPr lang="en-US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Count total writes per flash sector and attempt to balance across the whole disk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Device independence</a:t>
            </a:r>
          </a:p>
          <a:p>
            <a:pPr lvl="1"/>
            <a:r>
              <a:rPr lang="en-US" altLang="en-US" dirty="0"/>
              <a:t>Programs can access any I/O device </a:t>
            </a:r>
          </a:p>
          <a:p>
            <a:pPr lvl="1"/>
            <a:r>
              <a:rPr lang="en-US" altLang="en-US" dirty="0"/>
              <a:t>No need to specify device in advance </a:t>
            </a:r>
          </a:p>
          <a:p>
            <a:r>
              <a:rPr lang="en-US" altLang="en-US" dirty="0"/>
              <a:t>Uniform naming</a:t>
            </a:r>
          </a:p>
          <a:p>
            <a:pPr lvl="1"/>
            <a:r>
              <a:rPr lang="en-US" altLang="en-US" dirty="0"/>
              <a:t>Name of a file or device is a string or an integer</a:t>
            </a:r>
          </a:p>
          <a:p>
            <a:pPr lvl="1"/>
            <a:r>
              <a:rPr lang="en-US" altLang="en-US" dirty="0"/>
              <a:t>Doesn’t depend on the machine (underlying hardware)</a:t>
            </a:r>
          </a:p>
          <a:p>
            <a:r>
              <a:rPr lang="en-US" altLang="en-US" dirty="0"/>
              <a:t>Error handling</a:t>
            </a:r>
          </a:p>
          <a:p>
            <a:pPr lvl="1"/>
            <a:r>
              <a:rPr lang="en-US" altLang="en-US" dirty="0"/>
              <a:t>Done as close to the hardware as possible</a:t>
            </a:r>
          </a:p>
          <a:p>
            <a:pPr lvl="1"/>
            <a:r>
              <a:rPr lang="en-US" altLang="en-US" dirty="0"/>
              <a:t>Isolate from higher-level software</a:t>
            </a:r>
          </a:p>
          <a:p>
            <a:r>
              <a:rPr lang="en-US" altLang="en-US" dirty="0"/>
              <a:t>Synchronous vs. asynchronous transfers</a:t>
            </a:r>
          </a:p>
          <a:p>
            <a:pPr lvl="1"/>
            <a:r>
              <a:rPr lang="en-US" altLang="en-US" dirty="0"/>
              <a:t>Blocked transfers vs. interrupt-driven</a:t>
            </a:r>
          </a:p>
          <a:p>
            <a:r>
              <a:rPr lang="en-US" altLang="en-US" dirty="0"/>
              <a:t>Buffering</a:t>
            </a:r>
          </a:p>
          <a:p>
            <a:pPr lvl="1"/>
            <a:r>
              <a:rPr lang="en-US" altLang="en-US" dirty="0"/>
              <a:t>Data coming off a device cannot be stored in final destination</a:t>
            </a:r>
          </a:p>
          <a:p>
            <a:r>
              <a:rPr lang="en-US" altLang="en-US" dirty="0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5B911A-04A0-6D45-8BA3-6BA384AC49F0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02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</TotalTime>
  <Words>4755</Words>
  <Application>Microsoft Office PowerPoint</Application>
  <PresentationFormat>Custom</PresentationFormat>
  <Paragraphs>1086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Calibri</vt:lpstr>
      <vt:lpstr>Courier</vt:lpstr>
      <vt:lpstr>Garamond</vt:lpstr>
      <vt:lpstr>Helvetica</vt:lpstr>
      <vt:lpstr>Monaco</vt:lpstr>
      <vt:lpstr>Symbol</vt:lpstr>
      <vt:lpstr>Tahoma</vt:lpstr>
      <vt:lpstr>Times</vt:lpstr>
      <vt:lpstr>Times New Roman</vt:lpstr>
      <vt:lpstr>Wingdings</vt:lpstr>
      <vt:lpstr>Office Theme</vt:lpstr>
      <vt:lpstr>Introduction to Operating Systems CS/COE 1550</vt:lpstr>
      <vt:lpstr>How complex is the OS’s job?</vt:lpstr>
      <vt:lpstr>Outline</vt:lpstr>
      <vt:lpstr>Device drivers</vt:lpstr>
      <vt:lpstr>How are I/O devices connected?</vt:lpstr>
      <vt:lpstr>Device controllers</vt:lpstr>
      <vt:lpstr>Layers of I/O software</vt:lpstr>
      <vt:lpstr>Anatomy of an I/O request</vt:lpstr>
      <vt:lpstr>Device Driver goals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I/O using DMA</vt:lpstr>
      <vt:lpstr>Why a standard driver interface?</vt:lpstr>
      <vt:lpstr>Buffering device input</vt:lpstr>
      <vt:lpstr>Disk drive structure</vt:lpstr>
      <vt:lpstr>Disk “zones”</vt:lpstr>
      <vt:lpstr>What’s in a disk request?</vt:lpstr>
      <vt:lpstr>Disk drive specifics</vt:lpstr>
      <vt:lpstr>Disk scheduling algorithms</vt:lpstr>
      <vt:lpstr>First-Come-First Served (FCFS)</vt:lpstr>
      <vt:lpstr>Shortest Seek Time First (SSTF)</vt:lpstr>
      <vt:lpstr>SCAN (elevator algorithm)</vt:lpstr>
      <vt:lpstr>C-SCAN</vt:lpstr>
      <vt:lpstr>C-LOOK</vt:lpstr>
      <vt:lpstr>Long-term information storage</vt:lpstr>
      <vt:lpstr>Naming files</vt:lpstr>
      <vt:lpstr>Typical file extensions</vt:lpstr>
      <vt:lpstr>File structures</vt:lpstr>
      <vt:lpstr>File types</vt:lpstr>
      <vt:lpstr>File attributes</vt:lpstr>
      <vt:lpstr>File operations</vt:lpstr>
      <vt:lpstr>Using file system calls</vt:lpstr>
      <vt:lpstr>Using file system calls, continued</vt:lpstr>
      <vt:lpstr>Directories</vt:lpstr>
      <vt:lpstr>Single-level directory systems</vt:lpstr>
      <vt:lpstr>Two-level directory system</vt:lpstr>
      <vt:lpstr>Hierarchical directory system</vt:lpstr>
      <vt:lpstr>Unix directory tree</vt:lpstr>
      <vt:lpstr>Operations on directories</vt:lpstr>
      <vt:lpstr>File system implementation issues</vt:lpstr>
      <vt:lpstr>Carving up the disk</vt:lpstr>
      <vt:lpstr>Contiguous allocation for file blocks</vt:lpstr>
      <vt:lpstr>Contiguous allocation</vt:lpstr>
      <vt:lpstr>Linked allocation</vt:lpstr>
      <vt:lpstr>Finding blocks with linked allocation</vt:lpstr>
      <vt:lpstr>File Allocation Table (FAT)</vt:lpstr>
      <vt:lpstr>Using a block index for allocation</vt:lpstr>
      <vt:lpstr>Unix Fast File System indexing scheme</vt:lpstr>
      <vt:lpstr>What’s in a directory?</vt:lpstr>
      <vt:lpstr>Handling long file names in a directory</vt:lpstr>
      <vt:lpstr>Directories in FFS</vt:lpstr>
      <vt:lpstr>CD-ROM file system</vt:lpstr>
      <vt:lpstr>Directory entry in MS-DOS</vt:lpstr>
      <vt:lpstr>FAT32 Directory and Filename</vt:lpstr>
      <vt:lpstr>Storing a long name in FAT32</vt:lpstr>
      <vt:lpstr>Sharing files</vt:lpstr>
      <vt:lpstr>Solution: use links</vt:lpstr>
      <vt:lpstr>Free Block Tracking</vt:lpstr>
      <vt:lpstr>Disk block size</vt:lpstr>
      <vt:lpstr>Max Partition Size</vt:lpstr>
      <vt:lpstr>File-related kernel structures: open file tables and disk quotas</vt:lpstr>
      <vt:lpstr>Structure of a disk sector</vt:lpstr>
      <vt:lpstr>When good disks go bad…</vt:lpstr>
      <vt:lpstr>RAIDs, RAIDs, and more RAIDs</vt:lpstr>
      <vt:lpstr>Backing up a file system</vt:lpstr>
      <vt:lpstr>Bitmaps used in a file system dump</vt:lpstr>
      <vt:lpstr>Checking the file system for consistency</vt:lpstr>
      <vt:lpstr>File block cache data structures</vt:lpstr>
      <vt:lpstr>Sector Skew</vt:lpstr>
      <vt:lpstr>Sector interleaving</vt:lpstr>
      <vt:lpstr>Grouping data on disk</vt:lpstr>
      <vt:lpstr>Log-structured file systems</vt:lpstr>
      <vt:lpstr>CD-ROM recording</vt:lpstr>
      <vt:lpstr>Flash File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System</dc:title>
  <dc:creator>Khattab, Sherif</dc:creator>
  <cp:lastModifiedBy>Khattab, Sherif</cp:lastModifiedBy>
  <cp:revision>8</cp:revision>
  <dcterms:created xsi:type="dcterms:W3CDTF">2018-10-30T03:46:24Z</dcterms:created>
  <dcterms:modified xsi:type="dcterms:W3CDTF">2020-09-08T04:21:43Z</dcterms:modified>
</cp:coreProperties>
</file>